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9"/>
  </p:notesMasterIdLst>
  <p:sldIdLst>
    <p:sldId id="272" r:id="rId2"/>
    <p:sldId id="273" r:id="rId3"/>
    <p:sldId id="257" r:id="rId4"/>
    <p:sldId id="274" r:id="rId5"/>
    <p:sldId id="275" r:id="rId6"/>
    <p:sldId id="286" r:id="rId7"/>
    <p:sldId id="276" r:id="rId8"/>
    <p:sldId id="282" r:id="rId9"/>
    <p:sldId id="277" r:id="rId10"/>
    <p:sldId id="281" r:id="rId11"/>
    <p:sldId id="283" r:id="rId12"/>
    <p:sldId id="279" r:id="rId13"/>
    <p:sldId id="284" r:id="rId14"/>
    <p:sldId id="278" r:id="rId15"/>
    <p:sldId id="285" r:id="rId16"/>
    <p:sldId id="280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A4"/>
    <a:srgbClr val="FAE66B"/>
    <a:srgbClr val="16DFCC"/>
    <a:srgbClr val="01A8C4"/>
    <a:srgbClr val="A3B5B3"/>
    <a:srgbClr val="FFF3D1"/>
    <a:srgbClr val="FFF4D6"/>
    <a:srgbClr val="FFFDF7"/>
    <a:srgbClr val="FAE042"/>
    <a:srgbClr val="FCE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8FFCF-66C9-49BB-85CD-416BBB5E8DF6}" v="163" dt="2022-02-19T21:52:09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08" autoAdjust="0"/>
    <p:restoredTop sz="94660"/>
  </p:normalViewPr>
  <p:slideViewPr>
    <p:cSldViewPr snapToGrid="0">
      <p:cViewPr>
        <p:scale>
          <a:sx n="62" d="100"/>
          <a:sy n="62" d="100"/>
        </p:scale>
        <p:origin x="1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2F736-2F17-49BB-BFB2-2CE813BC4AA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71C583-FC25-4853-BB05-F11075230041}">
      <dgm:prSet/>
      <dgm:spPr/>
      <dgm:t>
        <a:bodyPr/>
        <a:lstStyle/>
        <a:p>
          <a:r>
            <a:rPr lang="en-US" b="1" dirty="0"/>
            <a:t>In this inaugural session participants will be:</a:t>
          </a:r>
        </a:p>
      </dgm:t>
    </dgm:pt>
    <dgm:pt modelId="{3F5AE717-7D9D-4A86-BE0F-82269ED9171A}" type="parTrans" cxnId="{8CB7599B-6252-4DDE-9846-EBD89EBEA3A8}">
      <dgm:prSet/>
      <dgm:spPr/>
      <dgm:t>
        <a:bodyPr/>
        <a:lstStyle/>
        <a:p>
          <a:endParaRPr lang="en-US"/>
        </a:p>
      </dgm:t>
    </dgm:pt>
    <dgm:pt modelId="{B68752E6-B32B-4C75-A194-851C2D39EED6}" type="sibTrans" cxnId="{8CB7599B-6252-4DDE-9846-EBD89EBEA3A8}">
      <dgm:prSet/>
      <dgm:spPr/>
      <dgm:t>
        <a:bodyPr/>
        <a:lstStyle/>
        <a:p>
          <a:endParaRPr lang="en-US"/>
        </a:p>
      </dgm:t>
    </dgm:pt>
    <dgm:pt modelId="{A0D2F799-C5DA-4528-9321-EADCAA3504EE}">
      <dgm:prSet/>
      <dgm:spPr/>
      <dgm:t>
        <a:bodyPr/>
        <a:lstStyle/>
        <a:p>
          <a:r>
            <a:rPr lang="en-US" b="1" dirty="0"/>
            <a:t>(</a:t>
          </a:r>
          <a:r>
            <a:rPr lang="en-US" b="1" dirty="0" err="1"/>
            <a:t>i</a:t>
          </a:r>
          <a:r>
            <a:rPr lang="en-US" b="1" dirty="0"/>
            <a:t>) provided with an overview of the new Rules regime focusing on the major cultural and paradigm shifts which are required to successfully implement the CPR. </a:t>
          </a:r>
        </a:p>
      </dgm:t>
    </dgm:pt>
    <dgm:pt modelId="{7CDDC4CB-1AC4-4B4D-ACCD-55AEC0F260AC}" type="parTrans" cxnId="{CAF8DFD3-3291-44E9-98D9-89E31AFEDEF1}">
      <dgm:prSet/>
      <dgm:spPr/>
      <dgm:t>
        <a:bodyPr/>
        <a:lstStyle/>
        <a:p>
          <a:endParaRPr lang="en-US"/>
        </a:p>
      </dgm:t>
    </dgm:pt>
    <dgm:pt modelId="{50F84761-E608-4C2B-9578-94108D49DFD6}" type="sibTrans" cxnId="{CAF8DFD3-3291-44E9-98D9-89E31AFEDEF1}">
      <dgm:prSet/>
      <dgm:spPr/>
      <dgm:t>
        <a:bodyPr/>
        <a:lstStyle/>
        <a:p>
          <a:endParaRPr lang="en-US"/>
        </a:p>
      </dgm:t>
    </dgm:pt>
    <dgm:pt modelId="{261B8178-9FFC-415B-89FD-58C535B9FE3D}">
      <dgm:prSet/>
      <dgm:spPr/>
      <dgm:t>
        <a:bodyPr/>
        <a:lstStyle/>
        <a:p>
          <a:r>
            <a:rPr lang="en-US" b="1" dirty="0"/>
            <a:t>(ii) exposed to the philosophy underlying the new Rules and the need for fundamental cultural changes if the Rules are to take root and achieve their purpose. </a:t>
          </a:r>
        </a:p>
      </dgm:t>
    </dgm:pt>
    <dgm:pt modelId="{AFB304EC-C822-4392-B5B9-958F1925D8F8}" type="parTrans" cxnId="{6B1DD864-154E-48DB-A1FF-5683A85B0B0C}">
      <dgm:prSet/>
      <dgm:spPr/>
      <dgm:t>
        <a:bodyPr/>
        <a:lstStyle/>
        <a:p>
          <a:endParaRPr lang="en-US"/>
        </a:p>
      </dgm:t>
    </dgm:pt>
    <dgm:pt modelId="{EF55F258-BF8D-4515-AB72-E3915EDBC859}" type="sibTrans" cxnId="{6B1DD864-154E-48DB-A1FF-5683A85B0B0C}">
      <dgm:prSet/>
      <dgm:spPr/>
      <dgm:t>
        <a:bodyPr/>
        <a:lstStyle/>
        <a:p>
          <a:endParaRPr lang="en-US"/>
        </a:p>
      </dgm:t>
    </dgm:pt>
    <dgm:pt modelId="{1FF3F0E0-5B10-4EFB-93F6-3A877C54713E}" type="pres">
      <dgm:prSet presAssocID="{86B2F736-2F17-49BB-BFB2-2CE813BC4AA6}" presName="root" presStyleCnt="0">
        <dgm:presLayoutVars>
          <dgm:dir/>
          <dgm:resizeHandles val="exact"/>
        </dgm:presLayoutVars>
      </dgm:prSet>
      <dgm:spPr/>
    </dgm:pt>
    <dgm:pt modelId="{6F7267A7-A88E-419C-AB59-B4C91188179E}" type="pres">
      <dgm:prSet presAssocID="{2E71C583-FC25-4853-BB05-F11075230041}" presName="compNode" presStyleCnt="0"/>
      <dgm:spPr/>
    </dgm:pt>
    <dgm:pt modelId="{A78417FF-F6C7-406F-859D-C9D7C74EC649}" type="pres">
      <dgm:prSet presAssocID="{2E71C583-FC25-4853-BB05-F11075230041}" presName="bgRect" presStyleLbl="bgShp" presStyleIdx="0" presStyleCnt="3" custLinFactNeighborX="582" custLinFactNeighborY="-34563"/>
      <dgm:spPr/>
    </dgm:pt>
    <dgm:pt modelId="{14B9CC41-16B5-4512-ADEA-CC2BE322454A}" type="pres">
      <dgm:prSet presAssocID="{2E71C583-FC25-4853-BB05-F11075230041}" presName="iconRect" presStyleLbl="node1" presStyleIdx="0" presStyleCnt="3" custLinFactNeighborX="-1739" custLinFactNeighborY="752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ights Uneven with solid fill"/>
        </a:ext>
      </dgm:extLst>
    </dgm:pt>
    <dgm:pt modelId="{949BB85E-2C99-4BF6-86FD-BE131D867012}" type="pres">
      <dgm:prSet presAssocID="{2E71C583-FC25-4853-BB05-F11075230041}" presName="spaceRect" presStyleCnt="0"/>
      <dgm:spPr/>
    </dgm:pt>
    <dgm:pt modelId="{A1106EE5-676A-4B09-9911-3A241667B2F8}" type="pres">
      <dgm:prSet presAssocID="{2E71C583-FC25-4853-BB05-F11075230041}" presName="parTx" presStyleLbl="revTx" presStyleIdx="0" presStyleCnt="3">
        <dgm:presLayoutVars>
          <dgm:chMax val="0"/>
          <dgm:chPref val="0"/>
        </dgm:presLayoutVars>
      </dgm:prSet>
      <dgm:spPr/>
    </dgm:pt>
    <dgm:pt modelId="{2EE94D41-97E5-4F5D-BB4B-A004459D4C6C}" type="pres">
      <dgm:prSet presAssocID="{B68752E6-B32B-4C75-A194-851C2D39EED6}" presName="sibTrans" presStyleCnt="0"/>
      <dgm:spPr/>
    </dgm:pt>
    <dgm:pt modelId="{76462CC3-A7DD-4C58-93DE-7F99B98B9F27}" type="pres">
      <dgm:prSet presAssocID="{A0D2F799-C5DA-4528-9321-EADCAA3504EE}" presName="compNode" presStyleCnt="0"/>
      <dgm:spPr/>
    </dgm:pt>
    <dgm:pt modelId="{849508B7-4A98-4BB9-A8EC-6535F1E1A1CF}" type="pres">
      <dgm:prSet presAssocID="{A0D2F799-C5DA-4528-9321-EADCAA3504EE}" presName="bgRect" presStyleLbl="bgShp" presStyleIdx="1" presStyleCnt="3"/>
      <dgm:spPr/>
    </dgm:pt>
    <dgm:pt modelId="{45A3FFD5-98C0-4E48-B9A6-B74CAE20199B}" type="pres">
      <dgm:prSet presAssocID="{A0D2F799-C5DA-4528-9321-EADCAA3504E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774FBFBF-8F57-41DC-B071-A156375DC207}" type="pres">
      <dgm:prSet presAssocID="{A0D2F799-C5DA-4528-9321-EADCAA3504EE}" presName="spaceRect" presStyleCnt="0"/>
      <dgm:spPr/>
    </dgm:pt>
    <dgm:pt modelId="{BA47A42F-6C55-482F-8E0C-2255EAB696DE}" type="pres">
      <dgm:prSet presAssocID="{A0D2F799-C5DA-4528-9321-EADCAA3504EE}" presName="parTx" presStyleLbl="revTx" presStyleIdx="1" presStyleCnt="3">
        <dgm:presLayoutVars>
          <dgm:chMax val="0"/>
          <dgm:chPref val="0"/>
        </dgm:presLayoutVars>
      </dgm:prSet>
      <dgm:spPr/>
    </dgm:pt>
    <dgm:pt modelId="{7C562E33-32E4-4CFA-9DA2-AF116117FE63}" type="pres">
      <dgm:prSet presAssocID="{50F84761-E608-4C2B-9578-94108D49DFD6}" presName="sibTrans" presStyleCnt="0"/>
      <dgm:spPr/>
    </dgm:pt>
    <dgm:pt modelId="{3FCA29A8-4E5D-4A1A-A569-BE9C53684BD4}" type="pres">
      <dgm:prSet presAssocID="{261B8178-9FFC-415B-89FD-58C535B9FE3D}" presName="compNode" presStyleCnt="0"/>
      <dgm:spPr/>
    </dgm:pt>
    <dgm:pt modelId="{CA0D4E8A-0661-4050-96F3-D326E3BCEC3A}" type="pres">
      <dgm:prSet presAssocID="{261B8178-9FFC-415B-89FD-58C535B9FE3D}" presName="bgRect" presStyleLbl="bgShp" presStyleIdx="2" presStyleCnt="3"/>
      <dgm:spPr/>
    </dgm:pt>
    <dgm:pt modelId="{6FB62D7D-EB69-4983-8356-44626AD9C76D}" type="pres">
      <dgm:prSet presAssocID="{261B8178-9FFC-415B-89FD-58C535B9FE3D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CCD31142-D614-4500-8937-A103E5AC58B9}" type="pres">
      <dgm:prSet presAssocID="{261B8178-9FFC-415B-89FD-58C535B9FE3D}" presName="spaceRect" presStyleCnt="0"/>
      <dgm:spPr/>
    </dgm:pt>
    <dgm:pt modelId="{BEDA8C0B-971D-4153-A208-165ADCB23712}" type="pres">
      <dgm:prSet presAssocID="{261B8178-9FFC-415B-89FD-58C535B9FE3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F251B1F-B66A-43EE-A01B-E7F7BC9A0E38}" type="presOf" srcId="{2E71C583-FC25-4853-BB05-F11075230041}" destId="{A1106EE5-676A-4B09-9911-3A241667B2F8}" srcOrd="0" destOrd="0" presId="urn:microsoft.com/office/officeart/2018/2/layout/IconVerticalSolidList"/>
    <dgm:cxn modelId="{7C23B13B-F0A3-44C1-847A-BDA4ADAC98F4}" type="presOf" srcId="{86B2F736-2F17-49BB-BFB2-2CE813BC4AA6}" destId="{1FF3F0E0-5B10-4EFB-93F6-3A877C54713E}" srcOrd="0" destOrd="0" presId="urn:microsoft.com/office/officeart/2018/2/layout/IconVerticalSolidList"/>
    <dgm:cxn modelId="{6B1DD864-154E-48DB-A1FF-5683A85B0B0C}" srcId="{86B2F736-2F17-49BB-BFB2-2CE813BC4AA6}" destId="{261B8178-9FFC-415B-89FD-58C535B9FE3D}" srcOrd="2" destOrd="0" parTransId="{AFB304EC-C822-4392-B5B9-958F1925D8F8}" sibTransId="{EF55F258-BF8D-4515-AB72-E3915EDBC859}"/>
    <dgm:cxn modelId="{1B77C988-E9E9-4661-88A0-D5E583F78331}" type="presOf" srcId="{261B8178-9FFC-415B-89FD-58C535B9FE3D}" destId="{BEDA8C0B-971D-4153-A208-165ADCB23712}" srcOrd="0" destOrd="0" presId="urn:microsoft.com/office/officeart/2018/2/layout/IconVerticalSolidList"/>
    <dgm:cxn modelId="{8CB7599B-6252-4DDE-9846-EBD89EBEA3A8}" srcId="{86B2F736-2F17-49BB-BFB2-2CE813BC4AA6}" destId="{2E71C583-FC25-4853-BB05-F11075230041}" srcOrd="0" destOrd="0" parTransId="{3F5AE717-7D9D-4A86-BE0F-82269ED9171A}" sibTransId="{B68752E6-B32B-4C75-A194-851C2D39EED6}"/>
    <dgm:cxn modelId="{CAF8DFD3-3291-44E9-98D9-89E31AFEDEF1}" srcId="{86B2F736-2F17-49BB-BFB2-2CE813BC4AA6}" destId="{A0D2F799-C5DA-4528-9321-EADCAA3504EE}" srcOrd="1" destOrd="0" parTransId="{7CDDC4CB-1AC4-4B4D-ACCD-55AEC0F260AC}" sibTransId="{50F84761-E608-4C2B-9578-94108D49DFD6}"/>
    <dgm:cxn modelId="{07A76BDC-8551-48B4-8745-CF92F8996692}" type="presOf" srcId="{A0D2F799-C5DA-4528-9321-EADCAA3504EE}" destId="{BA47A42F-6C55-482F-8E0C-2255EAB696DE}" srcOrd="0" destOrd="0" presId="urn:microsoft.com/office/officeart/2018/2/layout/IconVerticalSolidList"/>
    <dgm:cxn modelId="{717040F7-DF86-4EBA-9461-B38E97F26C29}" type="presParOf" srcId="{1FF3F0E0-5B10-4EFB-93F6-3A877C54713E}" destId="{6F7267A7-A88E-419C-AB59-B4C91188179E}" srcOrd="0" destOrd="0" presId="urn:microsoft.com/office/officeart/2018/2/layout/IconVerticalSolidList"/>
    <dgm:cxn modelId="{326DA838-CC02-4807-9F76-E8D8A940D16A}" type="presParOf" srcId="{6F7267A7-A88E-419C-AB59-B4C91188179E}" destId="{A78417FF-F6C7-406F-859D-C9D7C74EC649}" srcOrd="0" destOrd="0" presId="urn:microsoft.com/office/officeart/2018/2/layout/IconVerticalSolidList"/>
    <dgm:cxn modelId="{8BC4B889-9EC1-4B5D-8DD7-FB77AB0FB45A}" type="presParOf" srcId="{6F7267A7-A88E-419C-AB59-B4C91188179E}" destId="{14B9CC41-16B5-4512-ADEA-CC2BE322454A}" srcOrd="1" destOrd="0" presId="urn:microsoft.com/office/officeart/2018/2/layout/IconVerticalSolidList"/>
    <dgm:cxn modelId="{17FF1E6C-170A-415F-88C7-B43F296BBA99}" type="presParOf" srcId="{6F7267A7-A88E-419C-AB59-B4C91188179E}" destId="{949BB85E-2C99-4BF6-86FD-BE131D867012}" srcOrd="2" destOrd="0" presId="urn:microsoft.com/office/officeart/2018/2/layout/IconVerticalSolidList"/>
    <dgm:cxn modelId="{07245747-CA1F-4972-BE1C-2F1A14994BCA}" type="presParOf" srcId="{6F7267A7-A88E-419C-AB59-B4C91188179E}" destId="{A1106EE5-676A-4B09-9911-3A241667B2F8}" srcOrd="3" destOrd="0" presId="urn:microsoft.com/office/officeart/2018/2/layout/IconVerticalSolidList"/>
    <dgm:cxn modelId="{2862BE8B-57F8-4755-9498-0ECCD744776D}" type="presParOf" srcId="{1FF3F0E0-5B10-4EFB-93F6-3A877C54713E}" destId="{2EE94D41-97E5-4F5D-BB4B-A004459D4C6C}" srcOrd="1" destOrd="0" presId="urn:microsoft.com/office/officeart/2018/2/layout/IconVerticalSolidList"/>
    <dgm:cxn modelId="{77322FBB-88C9-4567-BBB7-AF1E333307C7}" type="presParOf" srcId="{1FF3F0E0-5B10-4EFB-93F6-3A877C54713E}" destId="{76462CC3-A7DD-4C58-93DE-7F99B98B9F27}" srcOrd="2" destOrd="0" presId="urn:microsoft.com/office/officeart/2018/2/layout/IconVerticalSolidList"/>
    <dgm:cxn modelId="{84012518-68E6-4FD0-B001-91E701F25FF0}" type="presParOf" srcId="{76462CC3-A7DD-4C58-93DE-7F99B98B9F27}" destId="{849508B7-4A98-4BB9-A8EC-6535F1E1A1CF}" srcOrd="0" destOrd="0" presId="urn:microsoft.com/office/officeart/2018/2/layout/IconVerticalSolidList"/>
    <dgm:cxn modelId="{76327667-59B2-4118-B3F0-BB7DA2860F38}" type="presParOf" srcId="{76462CC3-A7DD-4C58-93DE-7F99B98B9F27}" destId="{45A3FFD5-98C0-4E48-B9A6-B74CAE20199B}" srcOrd="1" destOrd="0" presId="urn:microsoft.com/office/officeart/2018/2/layout/IconVerticalSolidList"/>
    <dgm:cxn modelId="{71B1A7A4-0122-4E14-98E5-EB709412472C}" type="presParOf" srcId="{76462CC3-A7DD-4C58-93DE-7F99B98B9F27}" destId="{774FBFBF-8F57-41DC-B071-A156375DC207}" srcOrd="2" destOrd="0" presId="urn:microsoft.com/office/officeart/2018/2/layout/IconVerticalSolidList"/>
    <dgm:cxn modelId="{E39925D5-BD81-474D-B84E-5DCD661655AB}" type="presParOf" srcId="{76462CC3-A7DD-4C58-93DE-7F99B98B9F27}" destId="{BA47A42F-6C55-482F-8E0C-2255EAB696DE}" srcOrd="3" destOrd="0" presId="urn:microsoft.com/office/officeart/2018/2/layout/IconVerticalSolidList"/>
    <dgm:cxn modelId="{AC424585-840E-45DE-A2E1-CCBABE84BF82}" type="presParOf" srcId="{1FF3F0E0-5B10-4EFB-93F6-3A877C54713E}" destId="{7C562E33-32E4-4CFA-9DA2-AF116117FE63}" srcOrd="3" destOrd="0" presId="urn:microsoft.com/office/officeart/2018/2/layout/IconVerticalSolidList"/>
    <dgm:cxn modelId="{F8EA094C-833A-4690-90FC-3DEB91936053}" type="presParOf" srcId="{1FF3F0E0-5B10-4EFB-93F6-3A877C54713E}" destId="{3FCA29A8-4E5D-4A1A-A569-BE9C53684BD4}" srcOrd="4" destOrd="0" presId="urn:microsoft.com/office/officeart/2018/2/layout/IconVerticalSolidList"/>
    <dgm:cxn modelId="{09B5CF3C-13AB-4EE8-9CE6-9713EC7066ED}" type="presParOf" srcId="{3FCA29A8-4E5D-4A1A-A569-BE9C53684BD4}" destId="{CA0D4E8A-0661-4050-96F3-D326E3BCEC3A}" srcOrd="0" destOrd="0" presId="urn:microsoft.com/office/officeart/2018/2/layout/IconVerticalSolidList"/>
    <dgm:cxn modelId="{D9DB9652-03B4-4556-B30B-A1C89CD59BE0}" type="presParOf" srcId="{3FCA29A8-4E5D-4A1A-A569-BE9C53684BD4}" destId="{6FB62D7D-EB69-4983-8356-44626AD9C76D}" srcOrd="1" destOrd="0" presId="urn:microsoft.com/office/officeart/2018/2/layout/IconVerticalSolidList"/>
    <dgm:cxn modelId="{622B72BE-A2F5-4766-B8C2-7CF2041B0362}" type="presParOf" srcId="{3FCA29A8-4E5D-4A1A-A569-BE9C53684BD4}" destId="{CCD31142-D614-4500-8937-A103E5AC58B9}" srcOrd="2" destOrd="0" presId="urn:microsoft.com/office/officeart/2018/2/layout/IconVerticalSolidList"/>
    <dgm:cxn modelId="{3DF037C0-E965-4AA1-8A92-91A935318BF0}" type="presParOf" srcId="{3FCA29A8-4E5D-4A1A-A569-BE9C53684BD4}" destId="{BEDA8C0B-971D-4153-A208-165ADCB237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F5833A-F38F-4893-B763-484C4C9B4C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A7CE0-967A-4297-AB6B-2952FDC8E0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rgbClr val="00B0F0"/>
              </a:solidFill>
            </a:rPr>
            <a:t>Effective Case/Flow Management</a:t>
          </a:r>
          <a:endParaRPr lang="en-US" dirty="0">
            <a:solidFill>
              <a:srgbClr val="00B0F0"/>
            </a:solidFill>
          </a:endParaRPr>
        </a:p>
      </dgm:t>
    </dgm:pt>
    <dgm:pt modelId="{28ED5EDB-AB06-4E48-975A-89AB02095FEF}" type="parTrans" cxnId="{2DBC82C3-859C-47B0-86DB-1892CB014D25}">
      <dgm:prSet/>
      <dgm:spPr/>
      <dgm:t>
        <a:bodyPr/>
        <a:lstStyle/>
        <a:p>
          <a:endParaRPr lang="en-US"/>
        </a:p>
      </dgm:t>
    </dgm:pt>
    <dgm:pt modelId="{41FE6EA5-8017-4E68-A9E5-D480486DD3FB}" type="sibTrans" cxnId="{2DBC82C3-859C-47B0-86DB-1892CB014D25}">
      <dgm:prSet/>
      <dgm:spPr/>
      <dgm:t>
        <a:bodyPr/>
        <a:lstStyle/>
        <a:p>
          <a:endParaRPr lang="en-US"/>
        </a:p>
      </dgm:t>
    </dgm:pt>
    <dgm:pt modelId="{5E631B09-AA9F-4E47-A9ED-F69EE78FFF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rgbClr val="0070C0"/>
              </a:solidFill>
            </a:rPr>
            <a:t>The Judge as Proactive Manager</a:t>
          </a:r>
          <a:endParaRPr lang="en-US" dirty="0">
            <a:solidFill>
              <a:srgbClr val="0070C0"/>
            </a:solidFill>
          </a:endParaRPr>
        </a:p>
      </dgm:t>
    </dgm:pt>
    <dgm:pt modelId="{FBE43815-6664-472E-87EC-EE9C6CA9DDFF}" type="parTrans" cxnId="{0975C567-A01A-46BD-98CD-CBED9C085BB9}">
      <dgm:prSet/>
      <dgm:spPr/>
      <dgm:t>
        <a:bodyPr/>
        <a:lstStyle/>
        <a:p>
          <a:endParaRPr lang="en-US"/>
        </a:p>
      </dgm:t>
    </dgm:pt>
    <dgm:pt modelId="{1864A9FF-F3CC-47A3-9D87-CE20D4143F3E}" type="sibTrans" cxnId="{0975C567-A01A-46BD-98CD-CBED9C085BB9}">
      <dgm:prSet/>
      <dgm:spPr/>
      <dgm:t>
        <a:bodyPr/>
        <a:lstStyle/>
        <a:p>
          <a:endParaRPr lang="en-US"/>
        </a:p>
      </dgm:t>
    </dgm:pt>
    <dgm:pt modelId="{C6AB600A-AFC4-4028-BB42-07172CC472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rgbClr val="00B0F0"/>
              </a:solidFill>
            </a:rPr>
            <a:t>Each Case is a Project</a:t>
          </a:r>
          <a:endParaRPr lang="en-US" dirty="0">
            <a:solidFill>
              <a:srgbClr val="00B0F0"/>
            </a:solidFill>
          </a:endParaRPr>
        </a:p>
      </dgm:t>
    </dgm:pt>
    <dgm:pt modelId="{D7073FD5-6C2B-42B4-85E5-50BE5B8436F6}" type="parTrans" cxnId="{4ED2A2B0-DCBF-456D-9091-8D8BD563DD82}">
      <dgm:prSet/>
      <dgm:spPr/>
      <dgm:t>
        <a:bodyPr/>
        <a:lstStyle/>
        <a:p>
          <a:endParaRPr lang="en-US"/>
        </a:p>
      </dgm:t>
    </dgm:pt>
    <dgm:pt modelId="{C7F806FC-2EC7-421E-820A-7273C366449D}" type="sibTrans" cxnId="{4ED2A2B0-DCBF-456D-9091-8D8BD563DD82}">
      <dgm:prSet/>
      <dgm:spPr/>
      <dgm:t>
        <a:bodyPr/>
        <a:lstStyle/>
        <a:p>
          <a:endParaRPr lang="en-US"/>
        </a:p>
      </dgm:t>
    </dgm:pt>
    <dgm:pt modelId="{687F0A2A-FBAB-4BE6-A5FD-CB425DD946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rgbClr val="0070C0"/>
              </a:solidFill>
            </a:rPr>
            <a:t>Setting Performance Standards</a:t>
          </a:r>
          <a:endParaRPr lang="en-US" dirty="0">
            <a:solidFill>
              <a:srgbClr val="0070C0"/>
            </a:solidFill>
          </a:endParaRPr>
        </a:p>
      </dgm:t>
    </dgm:pt>
    <dgm:pt modelId="{84FA6857-1139-4B7C-B9BC-404EF23C4DA2}" type="parTrans" cxnId="{58F9AE74-3C22-4034-A3F4-6BD7BEEB7F61}">
      <dgm:prSet/>
      <dgm:spPr/>
      <dgm:t>
        <a:bodyPr/>
        <a:lstStyle/>
        <a:p>
          <a:endParaRPr lang="en-US"/>
        </a:p>
      </dgm:t>
    </dgm:pt>
    <dgm:pt modelId="{22EA7847-F1DA-4D84-8EA4-16ECB455D980}" type="sibTrans" cxnId="{58F9AE74-3C22-4034-A3F4-6BD7BEEB7F61}">
      <dgm:prSet/>
      <dgm:spPr/>
      <dgm:t>
        <a:bodyPr/>
        <a:lstStyle/>
        <a:p>
          <a:endParaRPr lang="en-US"/>
        </a:p>
      </dgm:t>
    </dgm:pt>
    <dgm:pt modelId="{CF3FCBC7-11A2-4AFF-BB06-04F47B2DCC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rgbClr val="00B0F0"/>
              </a:solidFill>
            </a:rPr>
            <a:t>Outcomes Really Matter</a:t>
          </a:r>
          <a:endParaRPr lang="en-US" dirty="0">
            <a:solidFill>
              <a:srgbClr val="00B0F0"/>
            </a:solidFill>
          </a:endParaRPr>
        </a:p>
      </dgm:t>
    </dgm:pt>
    <dgm:pt modelId="{AB4E6F66-2C37-4A04-82A9-6FF5C5E8F847}" type="parTrans" cxnId="{1175722F-6AED-42D9-BA16-876EB26A2160}">
      <dgm:prSet/>
      <dgm:spPr/>
      <dgm:t>
        <a:bodyPr/>
        <a:lstStyle/>
        <a:p>
          <a:endParaRPr lang="en-US"/>
        </a:p>
      </dgm:t>
    </dgm:pt>
    <dgm:pt modelId="{44FC5E22-C774-452F-A3C6-F995637F44A1}" type="sibTrans" cxnId="{1175722F-6AED-42D9-BA16-876EB26A2160}">
      <dgm:prSet/>
      <dgm:spPr/>
      <dgm:t>
        <a:bodyPr/>
        <a:lstStyle/>
        <a:p>
          <a:endParaRPr lang="en-US"/>
        </a:p>
      </dgm:t>
    </dgm:pt>
    <dgm:pt modelId="{2D428232-9E26-4D5B-B6F6-24F680A4EA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rgbClr val="0070C0"/>
              </a:solidFill>
            </a:rPr>
            <a:t>Timelines &amp; Timeliness are essential</a:t>
          </a:r>
          <a:endParaRPr lang="en-US" dirty="0">
            <a:solidFill>
              <a:srgbClr val="0070C0"/>
            </a:solidFill>
          </a:endParaRPr>
        </a:p>
      </dgm:t>
    </dgm:pt>
    <dgm:pt modelId="{5E4B9808-36BB-4497-8BAB-F84B799CB0D7}" type="parTrans" cxnId="{C4DBB884-249F-429F-98AC-73B89A648482}">
      <dgm:prSet/>
      <dgm:spPr/>
      <dgm:t>
        <a:bodyPr/>
        <a:lstStyle/>
        <a:p>
          <a:endParaRPr lang="en-US"/>
        </a:p>
      </dgm:t>
    </dgm:pt>
    <dgm:pt modelId="{7AA12731-09E6-4C5F-975E-D3B0711BAC4B}" type="sibTrans" cxnId="{C4DBB884-249F-429F-98AC-73B89A648482}">
      <dgm:prSet/>
      <dgm:spPr/>
      <dgm:t>
        <a:bodyPr/>
        <a:lstStyle/>
        <a:p>
          <a:endParaRPr lang="en-US"/>
        </a:p>
      </dgm:t>
    </dgm:pt>
    <dgm:pt modelId="{C209E12B-A9E1-4DD2-B9EC-A1C11B6AD6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rgbClr val="00B0F0"/>
              </a:solidFill>
            </a:rPr>
            <a:t>Proportionality, Save Expense, Time, Resources</a:t>
          </a:r>
          <a:endParaRPr lang="en-US" dirty="0">
            <a:solidFill>
              <a:srgbClr val="00B0F0"/>
            </a:solidFill>
          </a:endParaRPr>
        </a:p>
      </dgm:t>
    </dgm:pt>
    <dgm:pt modelId="{65434D7B-1B70-4AB9-988C-0B77879B4BF3}" type="parTrans" cxnId="{6B60CF57-831D-48AC-8494-B8AD7DF7A9A7}">
      <dgm:prSet/>
      <dgm:spPr/>
      <dgm:t>
        <a:bodyPr/>
        <a:lstStyle/>
        <a:p>
          <a:endParaRPr lang="en-US"/>
        </a:p>
      </dgm:t>
    </dgm:pt>
    <dgm:pt modelId="{0DEF7636-AA54-4E75-839C-9941005076BF}" type="sibTrans" cxnId="{6B60CF57-831D-48AC-8494-B8AD7DF7A9A7}">
      <dgm:prSet/>
      <dgm:spPr/>
      <dgm:t>
        <a:bodyPr/>
        <a:lstStyle/>
        <a:p>
          <a:endParaRPr lang="en-US"/>
        </a:p>
      </dgm:t>
    </dgm:pt>
    <dgm:pt modelId="{A3652C3A-46A8-4E5D-9329-3D471E0A6DD6}" type="pres">
      <dgm:prSet presAssocID="{8DF5833A-F38F-4893-B763-484C4C9B4CA3}" presName="root" presStyleCnt="0">
        <dgm:presLayoutVars>
          <dgm:dir/>
          <dgm:resizeHandles val="exact"/>
        </dgm:presLayoutVars>
      </dgm:prSet>
      <dgm:spPr/>
    </dgm:pt>
    <dgm:pt modelId="{17900552-2E5B-4C0F-A9A1-A0098DA277D6}" type="pres">
      <dgm:prSet presAssocID="{3CCA7CE0-967A-4297-AB6B-2952FDC8E066}" presName="compNode" presStyleCnt="0"/>
      <dgm:spPr/>
    </dgm:pt>
    <dgm:pt modelId="{81A5491A-68F2-4BC8-9DD9-D082A9F2D7B9}" type="pres">
      <dgm:prSet presAssocID="{3CCA7CE0-967A-4297-AB6B-2952FDC8E066}" presName="bgRect" presStyleLbl="bgShp" presStyleIdx="0" presStyleCnt="7"/>
      <dgm:spPr/>
    </dgm:pt>
    <dgm:pt modelId="{C58F52E2-6481-4FCA-99F6-FEA9D7BB848C}" type="pres">
      <dgm:prSet presAssocID="{3CCA7CE0-967A-4297-AB6B-2952FDC8E06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9EB5FC23-E261-48B9-B6E9-F4B2EBF43CB4}" type="pres">
      <dgm:prSet presAssocID="{3CCA7CE0-967A-4297-AB6B-2952FDC8E066}" presName="spaceRect" presStyleCnt="0"/>
      <dgm:spPr/>
    </dgm:pt>
    <dgm:pt modelId="{652EB385-1FA9-4917-8462-21BBBA3C5249}" type="pres">
      <dgm:prSet presAssocID="{3CCA7CE0-967A-4297-AB6B-2952FDC8E066}" presName="parTx" presStyleLbl="revTx" presStyleIdx="0" presStyleCnt="7">
        <dgm:presLayoutVars>
          <dgm:chMax val="0"/>
          <dgm:chPref val="0"/>
        </dgm:presLayoutVars>
      </dgm:prSet>
      <dgm:spPr/>
    </dgm:pt>
    <dgm:pt modelId="{C909FCC9-5CDA-4CFA-9B28-849CCBEC6A4E}" type="pres">
      <dgm:prSet presAssocID="{41FE6EA5-8017-4E68-A9E5-D480486DD3FB}" presName="sibTrans" presStyleCnt="0"/>
      <dgm:spPr/>
    </dgm:pt>
    <dgm:pt modelId="{498F0754-A687-44D9-B840-8D91ECCDD122}" type="pres">
      <dgm:prSet presAssocID="{5E631B09-AA9F-4E47-A9ED-F69EE78FFF75}" presName="compNode" presStyleCnt="0"/>
      <dgm:spPr/>
    </dgm:pt>
    <dgm:pt modelId="{D9AAD24F-ADDD-4812-9B81-6F99175699D0}" type="pres">
      <dgm:prSet presAssocID="{5E631B09-AA9F-4E47-A9ED-F69EE78FFF75}" presName="bgRect" presStyleLbl="bgShp" presStyleIdx="1" presStyleCnt="7"/>
      <dgm:spPr/>
    </dgm:pt>
    <dgm:pt modelId="{4BA0D854-6960-44E4-9045-7EE36F071DA6}" type="pres">
      <dgm:prSet presAssocID="{5E631B09-AA9F-4E47-A9ED-F69EE78FFF7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3747AFF-E107-4A9E-8C5A-BEA6C58E4081}" type="pres">
      <dgm:prSet presAssocID="{5E631B09-AA9F-4E47-A9ED-F69EE78FFF75}" presName="spaceRect" presStyleCnt="0"/>
      <dgm:spPr/>
    </dgm:pt>
    <dgm:pt modelId="{93421D0F-9BB8-4245-B3CA-4BD69BA3BFFB}" type="pres">
      <dgm:prSet presAssocID="{5E631B09-AA9F-4E47-A9ED-F69EE78FFF75}" presName="parTx" presStyleLbl="revTx" presStyleIdx="1" presStyleCnt="7">
        <dgm:presLayoutVars>
          <dgm:chMax val="0"/>
          <dgm:chPref val="0"/>
        </dgm:presLayoutVars>
      </dgm:prSet>
      <dgm:spPr/>
    </dgm:pt>
    <dgm:pt modelId="{CB595267-B171-465D-AA91-05B885CAB881}" type="pres">
      <dgm:prSet presAssocID="{1864A9FF-F3CC-47A3-9D87-CE20D4143F3E}" presName="sibTrans" presStyleCnt="0"/>
      <dgm:spPr/>
    </dgm:pt>
    <dgm:pt modelId="{D703892C-CAC9-48D6-9CBC-5D9A125A179E}" type="pres">
      <dgm:prSet presAssocID="{C6AB600A-AFC4-4028-BB42-07172CC47206}" presName="compNode" presStyleCnt="0"/>
      <dgm:spPr/>
    </dgm:pt>
    <dgm:pt modelId="{69467E37-7148-4ABC-A69A-C6C592FA9834}" type="pres">
      <dgm:prSet presAssocID="{C6AB600A-AFC4-4028-BB42-07172CC47206}" presName="bgRect" presStyleLbl="bgShp" presStyleIdx="2" presStyleCnt="7"/>
      <dgm:spPr/>
    </dgm:pt>
    <dgm:pt modelId="{4F61164A-58CB-4DF7-B1E4-67AC42D8DC6C}" type="pres">
      <dgm:prSet presAssocID="{C6AB600A-AFC4-4028-BB42-07172CC4720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12851ED-CA19-49A8-8635-11B73DE55C6C}" type="pres">
      <dgm:prSet presAssocID="{C6AB600A-AFC4-4028-BB42-07172CC47206}" presName="spaceRect" presStyleCnt="0"/>
      <dgm:spPr/>
    </dgm:pt>
    <dgm:pt modelId="{2D77A604-6F00-4B6D-8DB6-8F5C7E79B868}" type="pres">
      <dgm:prSet presAssocID="{C6AB600A-AFC4-4028-BB42-07172CC47206}" presName="parTx" presStyleLbl="revTx" presStyleIdx="2" presStyleCnt="7">
        <dgm:presLayoutVars>
          <dgm:chMax val="0"/>
          <dgm:chPref val="0"/>
        </dgm:presLayoutVars>
      </dgm:prSet>
      <dgm:spPr/>
    </dgm:pt>
    <dgm:pt modelId="{ABF96997-1E6C-4ECC-96F3-8BC5372F14D1}" type="pres">
      <dgm:prSet presAssocID="{C7F806FC-2EC7-421E-820A-7273C366449D}" presName="sibTrans" presStyleCnt="0"/>
      <dgm:spPr/>
    </dgm:pt>
    <dgm:pt modelId="{7DB370F7-C25B-4CB9-83E7-6620E32A73FF}" type="pres">
      <dgm:prSet presAssocID="{687F0A2A-FBAB-4BE6-A5FD-CB425DD9466F}" presName="compNode" presStyleCnt="0"/>
      <dgm:spPr/>
    </dgm:pt>
    <dgm:pt modelId="{6677E3E2-8642-4A74-A633-0D3C24C5B90A}" type="pres">
      <dgm:prSet presAssocID="{687F0A2A-FBAB-4BE6-A5FD-CB425DD9466F}" presName="bgRect" presStyleLbl="bgShp" presStyleIdx="3" presStyleCnt="7" custLinFactNeighborX="-2680" custLinFactNeighborY="-928"/>
      <dgm:spPr/>
    </dgm:pt>
    <dgm:pt modelId="{79722A37-D0B9-4364-BCD7-C8CDDB6F0169}" type="pres">
      <dgm:prSet presAssocID="{687F0A2A-FBAB-4BE6-A5FD-CB425DD9466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549302A-D56E-41C5-8065-06F06E0DF744}" type="pres">
      <dgm:prSet presAssocID="{687F0A2A-FBAB-4BE6-A5FD-CB425DD9466F}" presName="spaceRect" presStyleCnt="0"/>
      <dgm:spPr/>
    </dgm:pt>
    <dgm:pt modelId="{35029A90-D121-4434-93C3-732AA30440BB}" type="pres">
      <dgm:prSet presAssocID="{687F0A2A-FBAB-4BE6-A5FD-CB425DD9466F}" presName="parTx" presStyleLbl="revTx" presStyleIdx="3" presStyleCnt="7">
        <dgm:presLayoutVars>
          <dgm:chMax val="0"/>
          <dgm:chPref val="0"/>
        </dgm:presLayoutVars>
      </dgm:prSet>
      <dgm:spPr/>
    </dgm:pt>
    <dgm:pt modelId="{40725192-669F-472D-BEFC-D3B8626F328F}" type="pres">
      <dgm:prSet presAssocID="{22EA7847-F1DA-4D84-8EA4-16ECB455D980}" presName="sibTrans" presStyleCnt="0"/>
      <dgm:spPr/>
    </dgm:pt>
    <dgm:pt modelId="{50290360-B901-4763-8371-CCDB2FEA66F0}" type="pres">
      <dgm:prSet presAssocID="{CF3FCBC7-11A2-4AFF-BB06-04F47B2DCC45}" presName="compNode" presStyleCnt="0"/>
      <dgm:spPr/>
    </dgm:pt>
    <dgm:pt modelId="{91CA3F91-E780-45C1-B6BA-9646D416183B}" type="pres">
      <dgm:prSet presAssocID="{CF3FCBC7-11A2-4AFF-BB06-04F47B2DCC45}" presName="bgRect" presStyleLbl="bgShp" presStyleIdx="4" presStyleCnt="7"/>
      <dgm:spPr/>
    </dgm:pt>
    <dgm:pt modelId="{86B1F51A-A66B-44B0-9DC9-9936BE2080F6}" type="pres">
      <dgm:prSet presAssocID="{CF3FCBC7-11A2-4AFF-BB06-04F47B2DCC4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1D898E1-C5B9-4CCA-85BC-477E1EA23B04}" type="pres">
      <dgm:prSet presAssocID="{CF3FCBC7-11A2-4AFF-BB06-04F47B2DCC45}" presName="spaceRect" presStyleCnt="0"/>
      <dgm:spPr/>
    </dgm:pt>
    <dgm:pt modelId="{91FA0FF8-B810-4771-A3C7-B6BD76FF48D5}" type="pres">
      <dgm:prSet presAssocID="{CF3FCBC7-11A2-4AFF-BB06-04F47B2DCC45}" presName="parTx" presStyleLbl="revTx" presStyleIdx="4" presStyleCnt="7">
        <dgm:presLayoutVars>
          <dgm:chMax val="0"/>
          <dgm:chPref val="0"/>
        </dgm:presLayoutVars>
      </dgm:prSet>
      <dgm:spPr/>
    </dgm:pt>
    <dgm:pt modelId="{3C754761-CC04-4944-8E1C-B82662DFDC8A}" type="pres">
      <dgm:prSet presAssocID="{44FC5E22-C774-452F-A3C6-F995637F44A1}" presName="sibTrans" presStyleCnt="0"/>
      <dgm:spPr/>
    </dgm:pt>
    <dgm:pt modelId="{E2BA32B9-1D57-4946-B8FE-9879C2FFAB04}" type="pres">
      <dgm:prSet presAssocID="{2D428232-9E26-4D5B-B6F6-24F680A4EAE5}" presName="compNode" presStyleCnt="0"/>
      <dgm:spPr/>
    </dgm:pt>
    <dgm:pt modelId="{C65B7A36-6A78-483E-BBA1-21B2CEDAF246}" type="pres">
      <dgm:prSet presAssocID="{2D428232-9E26-4D5B-B6F6-24F680A4EAE5}" presName="bgRect" presStyleLbl="bgShp" presStyleIdx="5" presStyleCnt="7" custLinFactNeighborX="-267" custLinFactNeighborY="44"/>
      <dgm:spPr/>
    </dgm:pt>
    <dgm:pt modelId="{796FE2CE-B3D3-4ABF-A30B-122B3195EAF8}" type="pres">
      <dgm:prSet presAssocID="{2D428232-9E26-4D5B-B6F6-24F680A4EAE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51C3C0F-63D0-4D7A-B298-AC9A2ACFD3E0}" type="pres">
      <dgm:prSet presAssocID="{2D428232-9E26-4D5B-B6F6-24F680A4EAE5}" presName="spaceRect" presStyleCnt="0"/>
      <dgm:spPr/>
    </dgm:pt>
    <dgm:pt modelId="{111FB45B-D57A-4719-8190-AD2800F40205}" type="pres">
      <dgm:prSet presAssocID="{2D428232-9E26-4D5B-B6F6-24F680A4EAE5}" presName="parTx" presStyleLbl="revTx" presStyleIdx="5" presStyleCnt="7">
        <dgm:presLayoutVars>
          <dgm:chMax val="0"/>
          <dgm:chPref val="0"/>
        </dgm:presLayoutVars>
      </dgm:prSet>
      <dgm:spPr/>
    </dgm:pt>
    <dgm:pt modelId="{0B95C511-6A96-4657-A3F2-E789ABCE9EE5}" type="pres">
      <dgm:prSet presAssocID="{7AA12731-09E6-4C5F-975E-D3B0711BAC4B}" presName="sibTrans" presStyleCnt="0"/>
      <dgm:spPr/>
    </dgm:pt>
    <dgm:pt modelId="{CD349360-A53D-4D85-882E-5567C4B76C7B}" type="pres">
      <dgm:prSet presAssocID="{C209E12B-A9E1-4DD2-B9EC-A1C11B6AD66D}" presName="compNode" presStyleCnt="0"/>
      <dgm:spPr/>
    </dgm:pt>
    <dgm:pt modelId="{194DEFDD-9D62-477D-A8E7-AE08F27C7BC9}" type="pres">
      <dgm:prSet presAssocID="{C209E12B-A9E1-4DD2-B9EC-A1C11B6AD66D}" presName="bgRect" presStyleLbl="bgShp" presStyleIdx="6" presStyleCnt="7" custLinFactNeighborX="-4683" custLinFactNeighborY="-8912"/>
      <dgm:spPr/>
    </dgm:pt>
    <dgm:pt modelId="{6967AE5A-A247-487B-A3EF-663EB7F6CD7E}" type="pres">
      <dgm:prSet presAssocID="{C209E12B-A9E1-4DD2-B9EC-A1C11B6AD66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DFA43AA0-FFF7-45E7-93BF-25841928EF43}" type="pres">
      <dgm:prSet presAssocID="{C209E12B-A9E1-4DD2-B9EC-A1C11B6AD66D}" presName="spaceRect" presStyleCnt="0"/>
      <dgm:spPr/>
    </dgm:pt>
    <dgm:pt modelId="{AEB9FABF-CC43-45A8-96DC-CA32CA16849C}" type="pres">
      <dgm:prSet presAssocID="{C209E12B-A9E1-4DD2-B9EC-A1C11B6AD66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E401727-35F1-4A09-AE90-8CCBA2B744BE}" type="presOf" srcId="{5E631B09-AA9F-4E47-A9ED-F69EE78FFF75}" destId="{93421D0F-9BB8-4245-B3CA-4BD69BA3BFFB}" srcOrd="0" destOrd="0" presId="urn:microsoft.com/office/officeart/2018/2/layout/IconVerticalSolidList"/>
    <dgm:cxn modelId="{1175722F-6AED-42D9-BA16-876EB26A2160}" srcId="{8DF5833A-F38F-4893-B763-484C4C9B4CA3}" destId="{CF3FCBC7-11A2-4AFF-BB06-04F47B2DCC45}" srcOrd="4" destOrd="0" parTransId="{AB4E6F66-2C37-4A04-82A9-6FF5C5E8F847}" sibTransId="{44FC5E22-C774-452F-A3C6-F995637F44A1}"/>
    <dgm:cxn modelId="{71C1E235-3E80-479D-8581-4E31577F6E25}" type="presOf" srcId="{C209E12B-A9E1-4DD2-B9EC-A1C11B6AD66D}" destId="{AEB9FABF-CC43-45A8-96DC-CA32CA16849C}" srcOrd="0" destOrd="0" presId="urn:microsoft.com/office/officeart/2018/2/layout/IconVerticalSolidList"/>
    <dgm:cxn modelId="{540CEC3D-66C2-43D8-9DCA-8486397E686E}" type="presOf" srcId="{3CCA7CE0-967A-4297-AB6B-2952FDC8E066}" destId="{652EB385-1FA9-4917-8462-21BBBA3C5249}" srcOrd="0" destOrd="0" presId="urn:microsoft.com/office/officeart/2018/2/layout/IconVerticalSolidList"/>
    <dgm:cxn modelId="{0975C567-A01A-46BD-98CD-CBED9C085BB9}" srcId="{8DF5833A-F38F-4893-B763-484C4C9B4CA3}" destId="{5E631B09-AA9F-4E47-A9ED-F69EE78FFF75}" srcOrd="1" destOrd="0" parTransId="{FBE43815-6664-472E-87EC-EE9C6CA9DDFF}" sibTransId="{1864A9FF-F3CC-47A3-9D87-CE20D4143F3E}"/>
    <dgm:cxn modelId="{7AA0944D-C555-4E41-AED9-63CF1BA82EEB}" type="presOf" srcId="{CF3FCBC7-11A2-4AFF-BB06-04F47B2DCC45}" destId="{91FA0FF8-B810-4771-A3C7-B6BD76FF48D5}" srcOrd="0" destOrd="0" presId="urn:microsoft.com/office/officeart/2018/2/layout/IconVerticalSolidList"/>
    <dgm:cxn modelId="{58F9AE74-3C22-4034-A3F4-6BD7BEEB7F61}" srcId="{8DF5833A-F38F-4893-B763-484C4C9B4CA3}" destId="{687F0A2A-FBAB-4BE6-A5FD-CB425DD9466F}" srcOrd="3" destOrd="0" parTransId="{84FA6857-1139-4B7C-B9BC-404EF23C4DA2}" sibTransId="{22EA7847-F1DA-4D84-8EA4-16ECB455D980}"/>
    <dgm:cxn modelId="{6B60CF57-831D-48AC-8494-B8AD7DF7A9A7}" srcId="{8DF5833A-F38F-4893-B763-484C4C9B4CA3}" destId="{C209E12B-A9E1-4DD2-B9EC-A1C11B6AD66D}" srcOrd="6" destOrd="0" parTransId="{65434D7B-1B70-4AB9-988C-0B77879B4BF3}" sibTransId="{0DEF7636-AA54-4E75-839C-9941005076BF}"/>
    <dgm:cxn modelId="{C4DBB884-249F-429F-98AC-73B89A648482}" srcId="{8DF5833A-F38F-4893-B763-484C4C9B4CA3}" destId="{2D428232-9E26-4D5B-B6F6-24F680A4EAE5}" srcOrd="5" destOrd="0" parTransId="{5E4B9808-36BB-4497-8BAB-F84B799CB0D7}" sibTransId="{7AA12731-09E6-4C5F-975E-D3B0711BAC4B}"/>
    <dgm:cxn modelId="{7577FF8D-A00B-4630-9338-E9300EB8C742}" type="presOf" srcId="{687F0A2A-FBAB-4BE6-A5FD-CB425DD9466F}" destId="{35029A90-D121-4434-93C3-732AA30440BB}" srcOrd="0" destOrd="0" presId="urn:microsoft.com/office/officeart/2018/2/layout/IconVerticalSolidList"/>
    <dgm:cxn modelId="{4ED2A2B0-DCBF-456D-9091-8D8BD563DD82}" srcId="{8DF5833A-F38F-4893-B763-484C4C9B4CA3}" destId="{C6AB600A-AFC4-4028-BB42-07172CC47206}" srcOrd="2" destOrd="0" parTransId="{D7073FD5-6C2B-42B4-85E5-50BE5B8436F6}" sibTransId="{C7F806FC-2EC7-421E-820A-7273C366449D}"/>
    <dgm:cxn modelId="{5708F4B3-F899-49E6-9A16-A1F3A25BED51}" type="presOf" srcId="{2D428232-9E26-4D5B-B6F6-24F680A4EAE5}" destId="{111FB45B-D57A-4719-8190-AD2800F40205}" srcOrd="0" destOrd="0" presId="urn:microsoft.com/office/officeart/2018/2/layout/IconVerticalSolidList"/>
    <dgm:cxn modelId="{705B18B4-53D3-435D-89F1-D65646547AB9}" type="presOf" srcId="{8DF5833A-F38F-4893-B763-484C4C9B4CA3}" destId="{A3652C3A-46A8-4E5D-9329-3D471E0A6DD6}" srcOrd="0" destOrd="0" presId="urn:microsoft.com/office/officeart/2018/2/layout/IconVerticalSolidList"/>
    <dgm:cxn modelId="{2DBC82C3-859C-47B0-86DB-1892CB014D25}" srcId="{8DF5833A-F38F-4893-B763-484C4C9B4CA3}" destId="{3CCA7CE0-967A-4297-AB6B-2952FDC8E066}" srcOrd="0" destOrd="0" parTransId="{28ED5EDB-AB06-4E48-975A-89AB02095FEF}" sibTransId="{41FE6EA5-8017-4E68-A9E5-D480486DD3FB}"/>
    <dgm:cxn modelId="{F974B9D7-4FD9-4C0F-9294-CF67990A0259}" type="presOf" srcId="{C6AB600A-AFC4-4028-BB42-07172CC47206}" destId="{2D77A604-6F00-4B6D-8DB6-8F5C7E79B868}" srcOrd="0" destOrd="0" presId="urn:microsoft.com/office/officeart/2018/2/layout/IconVerticalSolidList"/>
    <dgm:cxn modelId="{1D54199D-6E2E-44A2-9FA7-4422E30F0F69}" type="presParOf" srcId="{A3652C3A-46A8-4E5D-9329-3D471E0A6DD6}" destId="{17900552-2E5B-4C0F-A9A1-A0098DA277D6}" srcOrd="0" destOrd="0" presId="urn:microsoft.com/office/officeart/2018/2/layout/IconVerticalSolidList"/>
    <dgm:cxn modelId="{D352193F-D3C9-4B6C-B53C-BFC60B391776}" type="presParOf" srcId="{17900552-2E5B-4C0F-A9A1-A0098DA277D6}" destId="{81A5491A-68F2-4BC8-9DD9-D082A9F2D7B9}" srcOrd="0" destOrd="0" presId="urn:microsoft.com/office/officeart/2018/2/layout/IconVerticalSolidList"/>
    <dgm:cxn modelId="{6C929DBD-C684-47E4-901C-9643946C836D}" type="presParOf" srcId="{17900552-2E5B-4C0F-A9A1-A0098DA277D6}" destId="{C58F52E2-6481-4FCA-99F6-FEA9D7BB848C}" srcOrd="1" destOrd="0" presId="urn:microsoft.com/office/officeart/2018/2/layout/IconVerticalSolidList"/>
    <dgm:cxn modelId="{5CD7A87F-0C2E-4BE5-9700-37FE3F54296E}" type="presParOf" srcId="{17900552-2E5B-4C0F-A9A1-A0098DA277D6}" destId="{9EB5FC23-E261-48B9-B6E9-F4B2EBF43CB4}" srcOrd="2" destOrd="0" presId="urn:microsoft.com/office/officeart/2018/2/layout/IconVerticalSolidList"/>
    <dgm:cxn modelId="{39AA7648-EC95-4BE1-A5E1-B1D9DE0397F8}" type="presParOf" srcId="{17900552-2E5B-4C0F-A9A1-A0098DA277D6}" destId="{652EB385-1FA9-4917-8462-21BBBA3C5249}" srcOrd="3" destOrd="0" presId="urn:microsoft.com/office/officeart/2018/2/layout/IconVerticalSolidList"/>
    <dgm:cxn modelId="{92AB594F-AC40-41B3-884B-5A419BAEF5B3}" type="presParOf" srcId="{A3652C3A-46A8-4E5D-9329-3D471E0A6DD6}" destId="{C909FCC9-5CDA-4CFA-9B28-849CCBEC6A4E}" srcOrd="1" destOrd="0" presId="urn:microsoft.com/office/officeart/2018/2/layout/IconVerticalSolidList"/>
    <dgm:cxn modelId="{9A59E30F-659D-43D6-B189-A23EF4AB8333}" type="presParOf" srcId="{A3652C3A-46A8-4E5D-9329-3D471E0A6DD6}" destId="{498F0754-A687-44D9-B840-8D91ECCDD122}" srcOrd="2" destOrd="0" presId="urn:microsoft.com/office/officeart/2018/2/layout/IconVerticalSolidList"/>
    <dgm:cxn modelId="{32558BC9-D6C8-469F-8338-8F4626E4FAFF}" type="presParOf" srcId="{498F0754-A687-44D9-B840-8D91ECCDD122}" destId="{D9AAD24F-ADDD-4812-9B81-6F99175699D0}" srcOrd="0" destOrd="0" presId="urn:microsoft.com/office/officeart/2018/2/layout/IconVerticalSolidList"/>
    <dgm:cxn modelId="{D3F8F73F-93F8-4EBC-A8AB-C7E8729836B0}" type="presParOf" srcId="{498F0754-A687-44D9-B840-8D91ECCDD122}" destId="{4BA0D854-6960-44E4-9045-7EE36F071DA6}" srcOrd="1" destOrd="0" presId="urn:microsoft.com/office/officeart/2018/2/layout/IconVerticalSolidList"/>
    <dgm:cxn modelId="{D371AFB8-711E-4D4F-B58E-0A98962AA038}" type="presParOf" srcId="{498F0754-A687-44D9-B840-8D91ECCDD122}" destId="{33747AFF-E107-4A9E-8C5A-BEA6C58E4081}" srcOrd="2" destOrd="0" presId="urn:microsoft.com/office/officeart/2018/2/layout/IconVerticalSolidList"/>
    <dgm:cxn modelId="{4E67466E-C564-4207-8693-A129B2A825D0}" type="presParOf" srcId="{498F0754-A687-44D9-B840-8D91ECCDD122}" destId="{93421D0F-9BB8-4245-B3CA-4BD69BA3BFFB}" srcOrd="3" destOrd="0" presId="urn:microsoft.com/office/officeart/2018/2/layout/IconVerticalSolidList"/>
    <dgm:cxn modelId="{9A8D4DA0-2B60-4856-AC7B-8377A64B7C7D}" type="presParOf" srcId="{A3652C3A-46A8-4E5D-9329-3D471E0A6DD6}" destId="{CB595267-B171-465D-AA91-05B885CAB881}" srcOrd="3" destOrd="0" presId="urn:microsoft.com/office/officeart/2018/2/layout/IconVerticalSolidList"/>
    <dgm:cxn modelId="{C2E953BB-E4E6-4D65-94C1-8F03EC26290A}" type="presParOf" srcId="{A3652C3A-46A8-4E5D-9329-3D471E0A6DD6}" destId="{D703892C-CAC9-48D6-9CBC-5D9A125A179E}" srcOrd="4" destOrd="0" presId="urn:microsoft.com/office/officeart/2018/2/layout/IconVerticalSolidList"/>
    <dgm:cxn modelId="{7B473F1F-5195-49D7-A0D4-6BE7E2A69839}" type="presParOf" srcId="{D703892C-CAC9-48D6-9CBC-5D9A125A179E}" destId="{69467E37-7148-4ABC-A69A-C6C592FA9834}" srcOrd="0" destOrd="0" presId="urn:microsoft.com/office/officeart/2018/2/layout/IconVerticalSolidList"/>
    <dgm:cxn modelId="{C5AC2F15-C5A9-4197-B331-F87DB6256FA5}" type="presParOf" srcId="{D703892C-CAC9-48D6-9CBC-5D9A125A179E}" destId="{4F61164A-58CB-4DF7-B1E4-67AC42D8DC6C}" srcOrd="1" destOrd="0" presId="urn:microsoft.com/office/officeart/2018/2/layout/IconVerticalSolidList"/>
    <dgm:cxn modelId="{72FAF4CC-24CB-49C1-B4CA-6D09784014E9}" type="presParOf" srcId="{D703892C-CAC9-48D6-9CBC-5D9A125A179E}" destId="{F12851ED-CA19-49A8-8635-11B73DE55C6C}" srcOrd="2" destOrd="0" presId="urn:microsoft.com/office/officeart/2018/2/layout/IconVerticalSolidList"/>
    <dgm:cxn modelId="{40318F6A-13DD-46EA-BF70-BB4EE5ADAD9A}" type="presParOf" srcId="{D703892C-CAC9-48D6-9CBC-5D9A125A179E}" destId="{2D77A604-6F00-4B6D-8DB6-8F5C7E79B868}" srcOrd="3" destOrd="0" presId="urn:microsoft.com/office/officeart/2018/2/layout/IconVerticalSolidList"/>
    <dgm:cxn modelId="{6383CAE8-6F81-4D2D-AC45-2FEA757BBB24}" type="presParOf" srcId="{A3652C3A-46A8-4E5D-9329-3D471E0A6DD6}" destId="{ABF96997-1E6C-4ECC-96F3-8BC5372F14D1}" srcOrd="5" destOrd="0" presId="urn:microsoft.com/office/officeart/2018/2/layout/IconVerticalSolidList"/>
    <dgm:cxn modelId="{AE7CB0C5-C55E-45A1-B070-36CB7A8155AB}" type="presParOf" srcId="{A3652C3A-46A8-4E5D-9329-3D471E0A6DD6}" destId="{7DB370F7-C25B-4CB9-83E7-6620E32A73FF}" srcOrd="6" destOrd="0" presId="urn:microsoft.com/office/officeart/2018/2/layout/IconVerticalSolidList"/>
    <dgm:cxn modelId="{B40EB8B2-60B3-406B-9CB6-2AE11A5AA9F2}" type="presParOf" srcId="{7DB370F7-C25B-4CB9-83E7-6620E32A73FF}" destId="{6677E3E2-8642-4A74-A633-0D3C24C5B90A}" srcOrd="0" destOrd="0" presId="urn:microsoft.com/office/officeart/2018/2/layout/IconVerticalSolidList"/>
    <dgm:cxn modelId="{D8298BAE-A89B-453E-B2E1-59676C324EE5}" type="presParOf" srcId="{7DB370F7-C25B-4CB9-83E7-6620E32A73FF}" destId="{79722A37-D0B9-4364-BCD7-C8CDDB6F0169}" srcOrd="1" destOrd="0" presId="urn:microsoft.com/office/officeart/2018/2/layout/IconVerticalSolidList"/>
    <dgm:cxn modelId="{15291C2B-1748-4CA7-9BBF-215719517710}" type="presParOf" srcId="{7DB370F7-C25B-4CB9-83E7-6620E32A73FF}" destId="{D549302A-D56E-41C5-8065-06F06E0DF744}" srcOrd="2" destOrd="0" presId="urn:microsoft.com/office/officeart/2018/2/layout/IconVerticalSolidList"/>
    <dgm:cxn modelId="{056583B2-38DD-43B3-BE51-5DFD09638AB3}" type="presParOf" srcId="{7DB370F7-C25B-4CB9-83E7-6620E32A73FF}" destId="{35029A90-D121-4434-93C3-732AA30440BB}" srcOrd="3" destOrd="0" presId="urn:microsoft.com/office/officeart/2018/2/layout/IconVerticalSolidList"/>
    <dgm:cxn modelId="{A814C649-D835-4152-9EA3-3498AD097D28}" type="presParOf" srcId="{A3652C3A-46A8-4E5D-9329-3D471E0A6DD6}" destId="{40725192-669F-472D-BEFC-D3B8626F328F}" srcOrd="7" destOrd="0" presId="urn:microsoft.com/office/officeart/2018/2/layout/IconVerticalSolidList"/>
    <dgm:cxn modelId="{1B2E3E2B-592A-4B56-991F-C23D1F908B2E}" type="presParOf" srcId="{A3652C3A-46A8-4E5D-9329-3D471E0A6DD6}" destId="{50290360-B901-4763-8371-CCDB2FEA66F0}" srcOrd="8" destOrd="0" presId="urn:microsoft.com/office/officeart/2018/2/layout/IconVerticalSolidList"/>
    <dgm:cxn modelId="{90F7E0A5-231E-45BF-819C-E3118773A4A2}" type="presParOf" srcId="{50290360-B901-4763-8371-CCDB2FEA66F0}" destId="{91CA3F91-E780-45C1-B6BA-9646D416183B}" srcOrd="0" destOrd="0" presId="urn:microsoft.com/office/officeart/2018/2/layout/IconVerticalSolidList"/>
    <dgm:cxn modelId="{08BBFF8D-A1FD-43C3-843E-FA5B34962ADD}" type="presParOf" srcId="{50290360-B901-4763-8371-CCDB2FEA66F0}" destId="{86B1F51A-A66B-44B0-9DC9-9936BE2080F6}" srcOrd="1" destOrd="0" presId="urn:microsoft.com/office/officeart/2018/2/layout/IconVerticalSolidList"/>
    <dgm:cxn modelId="{472AA21F-13D1-448B-9690-EADF6CD2AAB8}" type="presParOf" srcId="{50290360-B901-4763-8371-CCDB2FEA66F0}" destId="{01D898E1-C5B9-4CCA-85BC-477E1EA23B04}" srcOrd="2" destOrd="0" presId="urn:microsoft.com/office/officeart/2018/2/layout/IconVerticalSolidList"/>
    <dgm:cxn modelId="{278C2E6F-4585-4ECD-A54A-25BB13E2CB32}" type="presParOf" srcId="{50290360-B901-4763-8371-CCDB2FEA66F0}" destId="{91FA0FF8-B810-4771-A3C7-B6BD76FF48D5}" srcOrd="3" destOrd="0" presId="urn:microsoft.com/office/officeart/2018/2/layout/IconVerticalSolidList"/>
    <dgm:cxn modelId="{7EE55673-8F03-47B5-8D59-3DD89A34DAEB}" type="presParOf" srcId="{A3652C3A-46A8-4E5D-9329-3D471E0A6DD6}" destId="{3C754761-CC04-4944-8E1C-B82662DFDC8A}" srcOrd="9" destOrd="0" presId="urn:microsoft.com/office/officeart/2018/2/layout/IconVerticalSolidList"/>
    <dgm:cxn modelId="{05D42FBA-4B2A-4A71-BC3E-67D3586A201A}" type="presParOf" srcId="{A3652C3A-46A8-4E5D-9329-3D471E0A6DD6}" destId="{E2BA32B9-1D57-4946-B8FE-9879C2FFAB04}" srcOrd="10" destOrd="0" presId="urn:microsoft.com/office/officeart/2018/2/layout/IconVerticalSolidList"/>
    <dgm:cxn modelId="{9A8B2428-EEF6-44A8-A6E2-1E8D5AA84FD8}" type="presParOf" srcId="{E2BA32B9-1D57-4946-B8FE-9879C2FFAB04}" destId="{C65B7A36-6A78-483E-BBA1-21B2CEDAF246}" srcOrd="0" destOrd="0" presId="urn:microsoft.com/office/officeart/2018/2/layout/IconVerticalSolidList"/>
    <dgm:cxn modelId="{BD7A7128-6E86-4F5A-86B9-E9C4DEDD6154}" type="presParOf" srcId="{E2BA32B9-1D57-4946-B8FE-9879C2FFAB04}" destId="{796FE2CE-B3D3-4ABF-A30B-122B3195EAF8}" srcOrd="1" destOrd="0" presId="urn:microsoft.com/office/officeart/2018/2/layout/IconVerticalSolidList"/>
    <dgm:cxn modelId="{3971F1F6-9E22-4B5C-AA76-EA81DABBC992}" type="presParOf" srcId="{E2BA32B9-1D57-4946-B8FE-9879C2FFAB04}" destId="{651C3C0F-63D0-4D7A-B298-AC9A2ACFD3E0}" srcOrd="2" destOrd="0" presId="urn:microsoft.com/office/officeart/2018/2/layout/IconVerticalSolidList"/>
    <dgm:cxn modelId="{DA439DB7-513C-492B-81DE-EA5834988F37}" type="presParOf" srcId="{E2BA32B9-1D57-4946-B8FE-9879C2FFAB04}" destId="{111FB45B-D57A-4719-8190-AD2800F40205}" srcOrd="3" destOrd="0" presId="urn:microsoft.com/office/officeart/2018/2/layout/IconVerticalSolidList"/>
    <dgm:cxn modelId="{99C0FEDD-35AB-4C37-B19A-64C9935FF12D}" type="presParOf" srcId="{A3652C3A-46A8-4E5D-9329-3D471E0A6DD6}" destId="{0B95C511-6A96-4657-A3F2-E789ABCE9EE5}" srcOrd="11" destOrd="0" presId="urn:microsoft.com/office/officeart/2018/2/layout/IconVerticalSolidList"/>
    <dgm:cxn modelId="{8085339E-C3DA-47F2-9BD3-5C7DA24AA76F}" type="presParOf" srcId="{A3652C3A-46A8-4E5D-9329-3D471E0A6DD6}" destId="{CD349360-A53D-4D85-882E-5567C4B76C7B}" srcOrd="12" destOrd="0" presId="urn:microsoft.com/office/officeart/2018/2/layout/IconVerticalSolidList"/>
    <dgm:cxn modelId="{86FB3236-C00B-43A0-B29E-84C26DEEC133}" type="presParOf" srcId="{CD349360-A53D-4D85-882E-5567C4B76C7B}" destId="{194DEFDD-9D62-477D-A8E7-AE08F27C7BC9}" srcOrd="0" destOrd="0" presId="urn:microsoft.com/office/officeart/2018/2/layout/IconVerticalSolidList"/>
    <dgm:cxn modelId="{87811159-A8AC-4FE2-85F6-9F2755B5DCA5}" type="presParOf" srcId="{CD349360-A53D-4D85-882E-5567C4B76C7B}" destId="{6967AE5A-A247-487B-A3EF-663EB7F6CD7E}" srcOrd="1" destOrd="0" presId="urn:microsoft.com/office/officeart/2018/2/layout/IconVerticalSolidList"/>
    <dgm:cxn modelId="{B6CA0DAB-BA4A-45D5-9E55-BA022D7686DF}" type="presParOf" srcId="{CD349360-A53D-4D85-882E-5567C4B76C7B}" destId="{DFA43AA0-FFF7-45E7-93BF-25841928EF43}" srcOrd="2" destOrd="0" presId="urn:microsoft.com/office/officeart/2018/2/layout/IconVerticalSolidList"/>
    <dgm:cxn modelId="{A5FDFA51-18CC-4184-B1BE-59D9B9C95921}" type="presParOf" srcId="{CD349360-A53D-4D85-882E-5567C4B76C7B}" destId="{AEB9FABF-CC43-45A8-96DC-CA32CA1684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417FF-F6C7-406F-859D-C9D7C74EC649}">
      <dsp:nvSpPr>
        <dsp:cNvPr id="0" name=""/>
        <dsp:cNvSpPr/>
      </dsp:nvSpPr>
      <dsp:spPr>
        <a:xfrm>
          <a:off x="0" y="0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9CC41-16B5-4512-ADEA-CC2BE322454A}">
      <dsp:nvSpPr>
        <dsp:cNvPr id="0" name=""/>
        <dsp:cNvSpPr/>
      </dsp:nvSpPr>
      <dsp:spPr>
        <a:xfrm>
          <a:off x="314694" y="286603"/>
          <a:ext cx="590852" cy="590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06EE5-676A-4B09-9911-3A241667B2F8}">
      <dsp:nvSpPr>
        <dsp:cNvPr id="0" name=""/>
        <dsp:cNvSpPr/>
      </dsp:nvSpPr>
      <dsp:spPr>
        <a:xfrm>
          <a:off x="1240791" y="459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 this inaugural session participants will be:</a:t>
          </a:r>
        </a:p>
      </dsp:txBody>
      <dsp:txXfrm>
        <a:off x="1240791" y="459"/>
        <a:ext cx="8817608" cy="1074277"/>
      </dsp:txXfrm>
    </dsp:sp>
    <dsp:sp modelId="{849508B7-4A98-4BB9-A8EC-6535F1E1A1CF}">
      <dsp:nvSpPr>
        <dsp:cNvPr id="0" name=""/>
        <dsp:cNvSpPr/>
      </dsp:nvSpPr>
      <dsp:spPr>
        <a:xfrm>
          <a:off x="0" y="1343306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3FFD5-98C0-4E48-B9A6-B74CAE20199B}">
      <dsp:nvSpPr>
        <dsp:cNvPr id="0" name=""/>
        <dsp:cNvSpPr/>
      </dsp:nvSpPr>
      <dsp:spPr>
        <a:xfrm>
          <a:off x="324969" y="1585019"/>
          <a:ext cx="590852" cy="590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7A42F-6C55-482F-8E0C-2255EAB696DE}">
      <dsp:nvSpPr>
        <dsp:cNvPr id="0" name=""/>
        <dsp:cNvSpPr/>
      </dsp:nvSpPr>
      <dsp:spPr>
        <a:xfrm>
          <a:off x="1240791" y="1343306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(</a:t>
          </a:r>
          <a:r>
            <a:rPr lang="en-US" sz="2100" b="1" kern="1200" dirty="0" err="1"/>
            <a:t>i</a:t>
          </a:r>
          <a:r>
            <a:rPr lang="en-US" sz="2100" b="1" kern="1200" dirty="0"/>
            <a:t>) provided with an overview of the new Rules regime focusing on the major cultural and paradigm shifts which are required to successfully implement the CPR. </a:t>
          </a:r>
        </a:p>
      </dsp:txBody>
      <dsp:txXfrm>
        <a:off x="1240791" y="1343306"/>
        <a:ext cx="8817608" cy="1074277"/>
      </dsp:txXfrm>
    </dsp:sp>
    <dsp:sp modelId="{CA0D4E8A-0661-4050-96F3-D326E3BCEC3A}">
      <dsp:nvSpPr>
        <dsp:cNvPr id="0" name=""/>
        <dsp:cNvSpPr/>
      </dsp:nvSpPr>
      <dsp:spPr>
        <a:xfrm>
          <a:off x="0" y="2686153"/>
          <a:ext cx="10058399" cy="10742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62D7D-EB69-4983-8356-44626AD9C76D}">
      <dsp:nvSpPr>
        <dsp:cNvPr id="0" name=""/>
        <dsp:cNvSpPr/>
      </dsp:nvSpPr>
      <dsp:spPr>
        <a:xfrm>
          <a:off x="324969" y="2927866"/>
          <a:ext cx="590852" cy="590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A8C0B-971D-4153-A208-165ADCB23712}">
      <dsp:nvSpPr>
        <dsp:cNvPr id="0" name=""/>
        <dsp:cNvSpPr/>
      </dsp:nvSpPr>
      <dsp:spPr>
        <a:xfrm>
          <a:off x="1240791" y="2686153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(ii) exposed to the philosophy underlying the new Rules and the need for fundamental cultural changes if the Rules are to take root and achieve their purpose. </a:t>
          </a:r>
        </a:p>
      </dsp:txBody>
      <dsp:txXfrm>
        <a:off x="1240791" y="2686153"/>
        <a:ext cx="8817608" cy="1074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5491A-68F2-4BC8-9DD9-D082A9F2D7B9}">
      <dsp:nvSpPr>
        <dsp:cNvPr id="0" name=""/>
        <dsp:cNvSpPr/>
      </dsp:nvSpPr>
      <dsp:spPr>
        <a:xfrm>
          <a:off x="0" y="306"/>
          <a:ext cx="10632559" cy="421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F52E2-6481-4FCA-99F6-FEA9D7BB848C}">
      <dsp:nvSpPr>
        <dsp:cNvPr id="0" name=""/>
        <dsp:cNvSpPr/>
      </dsp:nvSpPr>
      <dsp:spPr>
        <a:xfrm>
          <a:off x="127496" y="95138"/>
          <a:ext cx="231812" cy="231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EB385-1FA9-4917-8462-21BBBA3C5249}">
      <dsp:nvSpPr>
        <dsp:cNvPr id="0" name=""/>
        <dsp:cNvSpPr/>
      </dsp:nvSpPr>
      <dsp:spPr>
        <a:xfrm>
          <a:off x="486806" y="306"/>
          <a:ext cx="10145752" cy="4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06" tIns="44606" rIns="44606" bIns="44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rgbClr val="00B0F0"/>
              </a:solidFill>
            </a:rPr>
            <a:t>Effective Case/Flow Management</a:t>
          </a:r>
          <a:endParaRPr lang="en-US" sz="1600" kern="1200" dirty="0">
            <a:solidFill>
              <a:srgbClr val="00B0F0"/>
            </a:solidFill>
          </a:endParaRPr>
        </a:p>
      </dsp:txBody>
      <dsp:txXfrm>
        <a:off x="486806" y="306"/>
        <a:ext cx="10145752" cy="421477"/>
      </dsp:txXfrm>
    </dsp:sp>
    <dsp:sp modelId="{D9AAD24F-ADDD-4812-9B81-6F99175699D0}">
      <dsp:nvSpPr>
        <dsp:cNvPr id="0" name=""/>
        <dsp:cNvSpPr/>
      </dsp:nvSpPr>
      <dsp:spPr>
        <a:xfrm>
          <a:off x="0" y="527153"/>
          <a:ext cx="10632559" cy="421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0D854-6960-44E4-9045-7EE36F071DA6}">
      <dsp:nvSpPr>
        <dsp:cNvPr id="0" name=""/>
        <dsp:cNvSpPr/>
      </dsp:nvSpPr>
      <dsp:spPr>
        <a:xfrm>
          <a:off x="127496" y="621985"/>
          <a:ext cx="231812" cy="231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21D0F-9BB8-4245-B3CA-4BD69BA3BFFB}">
      <dsp:nvSpPr>
        <dsp:cNvPr id="0" name=""/>
        <dsp:cNvSpPr/>
      </dsp:nvSpPr>
      <dsp:spPr>
        <a:xfrm>
          <a:off x="486806" y="527153"/>
          <a:ext cx="10145752" cy="4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06" tIns="44606" rIns="44606" bIns="44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rgbClr val="0070C0"/>
              </a:solidFill>
            </a:rPr>
            <a:t>The Judge as Proactive Manager</a:t>
          </a:r>
          <a:endParaRPr lang="en-US" sz="1600" kern="1200" dirty="0">
            <a:solidFill>
              <a:srgbClr val="0070C0"/>
            </a:solidFill>
          </a:endParaRPr>
        </a:p>
      </dsp:txBody>
      <dsp:txXfrm>
        <a:off x="486806" y="527153"/>
        <a:ext cx="10145752" cy="421477"/>
      </dsp:txXfrm>
    </dsp:sp>
    <dsp:sp modelId="{69467E37-7148-4ABC-A69A-C6C592FA9834}">
      <dsp:nvSpPr>
        <dsp:cNvPr id="0" name=""/>
        <dsp:cNvSpPr/>
      </dsp:nvSpPr>
      <dsp:spPr>
        <a:xfrm>
          <a:off x="0" y="1053999"/>
          <a:ext cx="10632559" cy="421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1164A-58CB-4DF7-B1E4-67AC42D8DC6C}">
      <dsp:nvSpPr>
        <dsp:cNvPr id="0" name=""/>
        <dsp:cNvSpPr/>
      </dsp:nvSpPr>
      <dsp:spPr>
        <a:xfrm>
          <a:off x="127496" y="1148832"/>
          <a:ext cx="231812" cy="231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7A604-6F00-4B6D-8DB6-8F5C7E79B868}">
      <dsp:nvSpPr>
        <dsp:cNvPr id="0" name=""/>
        <dsp:cNvSpPr/>
      </dsp:nvSpPr>
      <dsp:spPr>
        <a:xfrm>
          <a:off x="486806" y="1053999"/>
          <a:ext cx="10145752" cy="4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06" tIns="44606" rIns="44606" bIns="44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rgbClr val="00B0F0"/>
              </a:solidFill>
            </a:rPr>
            <a:t>Each Case is a Project</a:t>
          </a:r>
          <a:endParaRPr lang="en-US" sz="1600" kern="1200" dirty="0">
            <a:solidFill>
              <a:srgbClr val="00B0F0"/>
            </a:solidFill>
          </a:endParaRPr>
        </a:p>
      </dsp:txBody>
      <dsp:txXfrm>
        <a:off x="486806" y="1053999"/>
        <a:ext cx="10145752" cy="421477"/>
      </dsp:txXfrm>
    </dsp:sp>
    <dsp:sp modelId="{6677E3E2-8642-4A74-A633-0D3C24C5B90A}">
      <dsp:nvSpPr>
        <dsp:cNvPr id="0" name=""/>
        <dsp:cNvSpPr/>
      </dsp:nvSpPr>
      <dsp:spPr>
        <a:xfrm>
          <a:off x="0" y="1576935"/>
          <a:ext cx="10632559" cy="421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22A37-D0B9-4364-BCD7-C8CDDB6F0169}">
      <dsp:nvSpPr>
        <dsp:cNvPr id="0" name=""/>
        <dsp:cNvSpPr/>
      </dsp:nvSpPr>
      <dsp:spPr>
        <a:xfrm>
          <a:off x="127496" y="1675679"/>
          <a:ext cx="231812" cy="2318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29A90-D121-4434-93C3-732AA30440BB}">
      <dsp:nvSpPr>
        <dsp:cNvPr id="0" name=""/>
        <dsp:cNvSpPr/>
      </dsp:nvSpPr>
      <dsp:spPr>
        <a:xfrm>
          <a:off x="486806" y="1580846"/>
          <a:ext cx="10145752" cy="4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06" tIns="44606" rIns="44606" bIns="44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rgbClr val="0070C0"/>
              </a:solidFill>
            </a:rPr>
            <a:t>Setting Performance Standards</a:t>
          </a:r>
          <a:endParaRPr lang="en-US" sz="1600" kern="1200" dirty="0">
            <a:solidFill>
              <a:srgbClr val="0070C0"/>
            </a:solidFill>
          </a:endParaRPr>
        </a:p>
      </dsp:txBody>
      <dsp:txXfrm>
        <a:off x="486806" y="1580846"/>
        <a:ext cx="10145752" cy="421477"/>
      </dsp:txXfrm>
    </dsp:sp>
    <dsp:sp modelId="{91CA3F91-E780-45C1-B6BA-9646D416183B}">
      <dsp:nvSpPr>
        <dsp:cNvPr id="0" name=""/>
        <dsp:cNvSpPr/>
      </dsp:nvSpPr>
      <dsp:spPr>
        <a:xfrm>
          <a:off x="0" y="2107693"/>
          <a:ext cx="10632559" cy="421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F51A-A66B-44B0-9DC9-9936BE2080F6}">
      <dsp:nvSpPr>
        <dsp:cNvPr id="0" name=""/>
        <dsp:cNvSpPr/>
      </dsp:nvSpPr>
      <dsp:spPr>
        <a:xfrm>
          <a:off x="127496" y="2202526"/>
          <a:ext cx="231812" cy="2318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A0FF8-B810-4771-A3C7-B6BD76FF48D5}">
      <dsp:nvSpPr>
        <dsp:cNvPr id="0" name=""/>
        <dsp:cNvSpPr/>
      </dsp:nvSpPr>
      <dsp:spPr>
        <a:xfrm>
          <a:off x="486806" y="2107693"/>
          <a:ext cx="10145752" cy="4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06" tIns="44606" rIns="44606" bIns="44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rgbClr val="00B0F0"/>
              </a:solidFill>
            </a:rPr>
            <a:t>Outcomes Really Matter</a:t>
          </a:r>
          <a:endParaRPr lang="en-US" sz="1600" kern="1200" dirty="0">
            <a:solidFill>
              <a:srgbClr val="00B0F0"/>
            </a:solidFill>
          </a:endParaRPr>
        </a:p>
      </dsp:txBody>
      <dsp:txXfrm>
        <a:off x="486806" y="2107693"/>
        <a:ext cx="10145752" cy="421477"/>
      </dsp:txXfrm>
    </dsp:sp>
    <dsp:sp modelId="{C65B7A36-6A78-483E-BBA1-21B2CEDAF246}">
      <dsp:nvSpPr>
        <dsp:cNvPr id="0" name=""/>
        <dsp:cNvSpPr/>
      </dsp:nvSpPr>
      <dsp:spPr>
        <a:xfrm>
          <a:off x="0" y="2634725"/>
          <a:ext cx="10632559" cy="421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FE2CE-B3D3-4ABF-A30B-122B3195EAF8}">
      <dsp:nvSpPr>
        <dsp:cNvPr id="0" name=""/>
        <dsp:cNvSpPr/>
      </dsp:nvSpPr>
      <dsp:spPr>
        <a:xfrm>
          <a:off x="127496" y="2729372"/>
          <a:ext cx="231812" cy="23181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FB45B-D57A-4719-8190-AD2800F40205}">
      <dsp:nvSpPr>
        <dsp:cNvPr id="0" name=""/>
        <dsp:cNvSpPr/>
      </dsp:nvSpPr>
      <dsp:spPr>
        <a:xfrm>
          <a:off x="486806" y="2634540"/>
          <a:ext cx="10145752" cy="4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06" tIns="44606" rIns="44606" bIns="44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rgbClr val="0070C0"/>
              </a:solidFill>
            </a:rPr>
            <a:t>Timelines &amp; Timeliness are essential</a:t>
          </a:r>
          <a:endParaRPr lang="en-US" sz="1600" kern="1200" dirty="0">
            <a:solidFill>
              <a:srgbClr val="0070C0"/>
            </a:solidFill>
          </a:endParaRPr>
        </a:p>
      </dsp:txBody>
      <dsp:txXfrm>
        <a:off x="486806" y="2634540"/>
        <a:ext cx="10145752" cy="421477"/>
      </dsp:txXfrm>
    </dsp:sp>
    <dsp:sp modelId="{194DEFDD-9D62-477D-A8E7-AE08F27C7BC9}">
      <dsp:nvSpPr>
        <dsp:cNvPr id="0" name=""/>
        <dsp:cNvSpPr/>
      </dsp:nvSpPr>
      <dsp:spPr>
        <a:xfrm>
          <a:off x="0" y="3123825"/>
          <a:ext cx="10632559" cy="421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7AE5A-A247-487B-A3EF-663EB7F6CD7E}">
      <dsp:nvSpPr>
        <dsp:cNvPr id="0" name=""/>
        <dsp:cNvSpPr/>
      </dsp:nvSpPr>
      <dsp:spPr>
        <a:xfrm>
          <a:off x="127496" y="3256219"/>
          <a:ext cx="231812" cy="23181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9FABF-CC43-45A8-96DC-CA32CA16849C}">
      <dsp:nvSpPr>
        <dsp:cNvPr id="0" name=""/>
        <dsp:cNvSpPr/>
      </dsp:nvSpPr>
      <dsp:spPr>
        <a:xfrm>
          <a:off x="486806" y="3161387"/>
          <a:ext cx="10145752" cy="4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06" tIns="44606" rIns="44606" bIns="44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rgbClr val="00B0F0"/>
              </a:solidFill>
            </a:rPr>
            <a:t>Proportionality, Save Expense, Time, Resources</a:t>
          </a:r>
          <a:endParaRPr lang="en-US" sz="1600" kern="1200" dirty="0">
            <a:solidFill>
              <a:srgbClr val="00B0F0"/>
            </a:solidFill>
          </a:endParaRPr>
        </a:p>
      </dsp:txBody>
      <dsp:txXfrm>
        <a:off x="486806" y="3161387"/>
        <a:ext cx="10145752" cy="421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D4055-D29D-47C9-8EEB-3086693E41C9}" type="datetimeFigureOut">
              <a:rPr lang="LID4096" smtClean="0"/>
              <a:t>02/21/2022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23D72-F324-4FA6-AC98-1F4C339C32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287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Why</a:t>
            </a:r>
            <a:r>
              <a:rPr lang="en-GB" dirty="0"/>
              <a:t> was the CPR introduced in 2002? </a:t>
            </a:r>
          </a:p>
          <a:p>
            <a:r>
              <a:rPr lang="en-GB" b="1" dirty="0"/>
              <a:t>What</a:t>
            </a:r>
            <a:r>
              <a:rPr lang="en-GB" dirty="0"/>
              <a:t> changes were hoped for?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How</a:t>
            </a:r>
            <a:r>
              <a:rPr lang="en-GB" dirty="0"/>
              <a:t> was it intended to operate?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Where</a:t>
            </a:r>
            <a:r>
              <a:rPr lang="en-GB" dirty="0"/>
              <a:t> are we now – in 2021, moving into the future?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3D72-F324-4FA6-AC98-1F4C339C3230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798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Why</a:t>
            </a:r>
            <a:r>
              <a:rPr lang="en-GB" dirty="0"/>
              <a:t> was the CPR introduced in 2002? </a:t>
            </a:r>
          </a:p>
          <a:p>
            <a:r>
              <a:rPr lang="en-GB" b="1" dirty="0"/>
              <a:t>What</a:t>
            </a:r>
            <a:r>
              <a:rPr lang="en-GB" dirty="0"/>
              <a:t> changes were hoped for?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How</a:t>
            </a:r>
            <a:r>
              <a:rPr lang="en-GB" dirty="0"/>
              <a:t> was it intended to operate?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Where</a:t>
            </a:r>
            <a:r>
              <a:rPr lang="en-GB" dirty="0"/>
              <a:t> are we now – in 2021, moving into the future?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3D72-F324-4FA6-AC98-1F4C339C3230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960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Why</a:t>
            </a:r>
            <a:r>
              <a:rPr lang="en-GB" dirty="0"/>
              <a:t> was the CPR introduced in 2002? </a:t>
            </a:r>
          </a:p>
          <a:p>
            <a:r>
              <a:rPr lang="en-GB" b="1" dirty="0"/>
              <a:t>What</a:t>
            </a:r>
            <a:r>
              <a:rPr lang="en-GB" dirty="0"/>
              <a:t> changes were hoped for?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How</a:t>
            </a:r>
            <a:r>
              <a:rPr lang="en-GB" dirty="0"/>
              <a:t> was it intended to operate?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Where</a:t>
            </a:r>
            <a:r>
              <a:rPr lang="en-GB" dirty="0"/>
              <a:t> are we now – in 2021, moving into the future?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3D72-F324-4FA6-AC98-1F4C339C3230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295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4F117-ED2E-4853-BA9F-6E02DCAC234B}"/>
              </a:ext>
            </a:extLst>
          </p:cNvPr>
          <p:cNvSpPr/>
          <p:nvPr/>
        </p:nvSpPr>
        <p:spPr>
          <a:xfrm>
            <a:off x="0" y="0"/>
            <a:ext cx="12192000" cy="4438436"/>
          </a:xfrm>
          <a:prstGeom prst="rect">
            <a:avLst/>
          </a:prstGeom>
          <a:solidFill>
            <a:srgbClr val="01A8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239309-608E-410A-9490-69EC589FBE7A}"/>
              </a:ext>
            </a:extLst>
          </p:cNvPr>
          <p:cNvSpPr/>
          <p:nvPr/>
        </p:nvSpPr>
        <p:spPr>
          <a:xfrm>
            <a:off x="0" y="4438436"/>
            <a:ext cx="12192000" cy="1962364"/>
          </a:xfrm>
          <a:prstGeom prst="rect">
            <a:avLst/>
          </a:prstGeom>
          <a:solidFill>
            <a:srgbClr val="FAE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GB" sz="1800" b="1" dirty="0">
                <a:solidFill>
                  <a:schemeClr val="tx1"/>
                </a:solidFill>
                <a:latin typeface="Amasis MT Pro Black" panose="020B0604020202020204" pitchFamily="18" charset="0"/>
                <a:cs typeface="AngsanaUPC" panose="02020603050405020304" pitchFamily="18" charset="-34"/>
              </a:rPr>
              <a:t>INAUGRAL Session: 22</a:t>
            </a:r>
            <a:r>
              <a:rPr lang="en-GB" sz="1800" b="1" baseline="30000" dirty="0">
                <a:solidFill>
                  <a:schemeClr val="tx1"/>
                </a:solidFill>
                <a:latin typeface="Amasis MT Pro Black" panose="020B0604020202020204" pitchFamily="18" charset="0"/>
                <a:cs typeface="AngsanaUPC" panose="02020603050405020304" pitchFamily="18" charset="-34"/>
              </a:rPr>
              <a:t>nd</a:t>
            </a:r>
            <a:r>
              <a:rPr lang="en-GB" sz="1800" b="1" dirty="0">
                <a:solidFill>
                  <a:schemeClr val="tx1"/>
                </a:solidFill>
                <a:latin typeface="Amasis MT Pro Black" panose="020B0604020202020204" pitchFamily="18" charset="0"/>
                <a:cs typeface="AngsanaUPC" panose="02020603050405020304" pitchFamily="18" charset="-34"/>
              </a:rPr>
              <a:t> February 2022</a:t>
            </a:r>
          </a:p>
          <a:p>
            <a:pPr algn="ctr">
              <a:lnSpc>
                <a:spcPct val="100000"/>
              </a:lnSpc>
            </a:pPr>
            <a:endParaRPr lang="en-GB" sz="1800" b="1" dirty="0">
              <a:solidFill>
                <a:schemeClr val="tx1"/>
              </a:solidFill>
              <a:latin typeface="Amasis MT Pro Black" panose="020B0604020202020204" pitchFamily="18" charset="0"/>
              <a:cs typeface="AngsanaUPC" panose="02020603050405020304" pitchFamily="18" charset="-34"/>
            </a:endParaRPr>
          </a:p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effectLst/>
                <a:latin typeface="Amasis MT Pro Black" panose="020B0604020202020204" pitchFamily="18" charset="0"/>
                <a:cs typeface="AngsanaUPC" panose="02020603050405020304" pitchFamily="18" charset="-34"/>
              </a:rPr>
              <a:t>Sir Dennis Byron, Consultant, Past CCJ President</a:t>
            </a:r>
            <a:r>
              <a:rPr lang="en-US" sz="1800" b="1" dirty="0">
                <a:solidFill>
                  <a:schemeClr val="tx1"/>
                </a:solidFill>
                <a:latin typeface="Amasis MT Pro Black" panose="020B0604020202020204" pitchFamily="18" charset="0"/>
                <a:cs typeface="AngsanaUPC" panose="02020603050405020304" pitchFamily="18" charset="-34"/>
              </a:rPr>
              <a:t>; </a:t>
            </a:r>
            <a:r>
              <a:rPr lang="en-US" sz="1800" b="1" dirty="0">
                <a:solidFill>
                  <a:schemeClr val="tx1"/>
                </a:solidFill>
                <a:effectLst/>
                <a:latin typeface="Amasis MT Pro Black" panose="020B0604020202020204" pitchFamily="18" charset="0"/>
                <a:cs typeface="AngsanaUPC" panose="02020603050405020304" pitchFamily="18" charset="-34"/>
              </a:rPr>
              <a:t>Hon Adrian Saunders, President of the CCJ</a:t>
            </a:r>
            <a:r>
              <a:rPr lang="en-US" sz="1800" b="1" dirty="0">
                <a:solidFill>
                  <a:schemeClr val="tx1"/>
                </a:solidFill>
                <a:latin typeface="Amasis MT Pro Black" panose="020B0604020202020204" pitchFamily="18" charset="0"/>
                <a:cs typeface="AngsanaUPC" panose="02020603050405020304" pitchFamily="18" charset="-34"/>
              </a:rPr>
              <a:t>; </a:t>
            </a:r>
          </a:p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effectLst/>
                <a:latin typeface="Amasis MT Pro Black" panose="020B0604020202020204" pitchFamily="18" charset="0"/>
                <a:cs typeface="AngsanaUPC" panose="02020603050405020304" pitchFamily="18" charset="-34"/>
              </a:rPr>
              <a:t>Hon Peter Jamadar, Judge of the CCJ and Chair of CAJO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E5F644-B64A-4C58-9EBF-1415736A53CB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12191999" cy="4211063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540385" algn="ctr">
              <a:spcAft>
                <a:spcPts val="800"/>
              </a:spcAft>
            </a:pPr>
            <a:r>
              <a:rPr lang="en-US" sz="7200" b="1" dirty="0">
                <a:solidFill>
                  <a:schemeClr val="tx1"/>
                </a:solidFill>
                <a:latin typeface="AngsanaUPC" panose="020B0502040204020203" pitchFamily="18" charset="-34"/>
                <a:cs typeface="AngsanaUPC" panose="020B0502040204020203" pitchFamily="18" charset="-34"/>
              </a:rPr>
              <a:t>Bahamas CPR Training 2002</a:t>
            </a:r>
            <a:br>
              <a:rPr lang="en-US" sz="7200" b="1" dirty="0">
                <a:solidFill>
                  <a:schemeClr val="tx1"/>
                </a:solidFill>
                <a:latin typeface="AngsanaUPC" panose="020B0502040204020203" pitchFamily="18" charset="-34"/>
                <a:cs typeface="AngsanaUPC" panose="020B0502040204020203" pitchFamily="18" charset="-34"/>
              </a:rPr>
            </a:br>
            <a:r>
              <a:rPr lang="en-US" sz="7200" b="1" dirty="0">
                <a:solidFill>
                  <a:schemeClr val="tx1"/>
                </a:solidFill>
                <a:latin typeface="AngsanaUPC" panose="020B0502040204020203" pitchFamily="18" charset="-34"/>
                <a:cs typeface="AngsanaUPC" panose="020B0502040204020203" pitchFamily="18" charset="-34"/>
              </a:rPr>
              <a:t>An Introduction and Orientation </a:t>
            </a:r>
            <a:br>
              <a:rPr lang="en-US" sz="3800" b="1" dirty="0">
                <a:solidFill>
                  <a:schemeClr val="bg1"/>
                </a:solidFill>
                <a:latin typeface="AngsanaUPC" panose="020B0502040204020203" pitchFamily="18" charset="-34"/>
                <a:cs typeface="AngsanaUPC" panose="020B0502040204020203" pitchFamily="18" charset="-34"/>
              </a:rPr>
            </a:br>
            <a:br>
              <a:rPr lang="en-US" sz="3800" b="1" dirty="0">
                <a:solidFill>
                  <a:schemeClr val="bg1"/>
                </a:solidFill>
                <a:latin typeface="AngsanaUPC" panose="020B0502040204020203" pitchFamily="18" charset="-34"/>
                <a:cs typeface="AngsanaUPC" panose="020B0502040204020203" pitchFamily="18" charset="-34"/>
              </a:rPr>
            </a:br>
            <a:r>
              <a:rPr lang="en-US" sz="5400" b="1" i="1" dirty="0">
                <a:solidFill>
                  <a:schemeClr val="tx1"/>
                </a:solidFill>
                <a:highlight>
                  <a:srgbClr val="01A8C4"/>
                </a:highlight>
                <a:latin typeface="AngsanaUPC" panose="020B0502040204020203" pitchFamily="18" charset="-34"/>
                <a:cs typeface="AngsanaUPC" panose="020B0502040204020203" pitchFamily="18" charset="-34"/>
              </a:rPr>
              <a:t>Transforming Legal Cultures</a:t>
            </a:r>
            <a:br>
              <a:rPr lang="en-US" sz="3800" b="1" dirty="0"/>
            </a:br>
            <a:br>
              <a:rPr lang="en-US" sz="3800" dirty="0"/>
            </a:br>
            <a:endParaRPr lang="LID4096" sz="3800" dirty="0"/>
          </a:p>
        </p:txBody>
      </p:sp>
    </p:spTree>
    <p:extLst>
      <p:ext uri="{BB962C8B-B14F-4D97-AF65-F5344CB8AC3E}">
        <p14:creationId xmlns:p14="http://schemas.microsoft.com/office/powerpoint/2010/main" val="65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4F117-ED2E-4853-BA9F-6E02DCAC234B}"/>
              </a:ext>
            </a:extLst>
          </p:cNvPr>
          <p:cNvSpPr/>
          <p:nvPr/>
        </p:nvSpPr>
        <p:spPr>
          <a:xfrm>
            <a:off x="0" y="0"/>
            <a:ext cx="12192000" cy="4438436"/>
          </a:xfrm>
          <a:prstGeom prst="rect">
            <a:avLst/>
          </a:prstGeom>
          <a:solidFill>
            <a:srgbClr val="01A8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239309-608E-410A-9490-69EC589FBE7A}"/>
              </a:ext>
            </a:extLst>
          </p:cNvPr>
          <p:cNvSpPr/>
          <p:nvPr/>
        </p:nvSpPr>
        <p:spPr>
          <a:xfrm>
            <a:off x="0" y="4438436"/>
            <a:ext cx="12192000" cy="2419564"/>
          </a:xfrm>
          <a:prstGeom prst="rect">
            <a:avLst/>
          </a:prstGeom>
          <a:solidFill>
            <a:srgbClr val="FAE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 b="1" dirty="0">
              <a:solidFill>
                <a:schemeClr val="tx1"/>
              </a:solidFill>
              <a:effectLst/>
              <a:latin typeface="Amasis MT Pro Black" panose="020B0604020202020204" pitchFamily="18" charset="0"/>
              <a:cs typeface="AngsanaUPC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0A7FB2-0E46-4C1A-A7BA-0AE48CB7F099}"/>
              </a:ext>
            </a:extLst>
          </p:cNvPr>
          <p:cNvSpPr/>
          <p:nvPr/>
        </p:nvSpPr>
        <p:spPr>
          <a:xfrm>
            <a:off x="506858" y="541961"/>
            <a:ext cx="11199589" cy="5433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161E42-DD9D-4621-9B0D-A6EA287B5573}"/>
              </a:ext>
            </a:extLst>
          </p:cNvPr>
          <p:cNvSpPr txBox="1">
            <a:spLocks/>
          </p:cNvSpPr>
          <p:nvPr/>
        </p:nvSpPr>
        <p:spPr>
          <a:xfrm>
            <a:off x="925034" y="631980"/>
            <a:ext cx="10230646" cy="1430736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5100" b="1" dirty="0"/>
              <a:t>Preparation, Preparation, Preparation …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7D79E7-44CA-4551-B01D-36536B1F8800}"/>
              </a:ext>
            </a:extLst>
          </p:cNvPr>
          <p:cNvSpPr txBox="1">
            <a:spLocks/>
          </p:cNvSpPr>
          <p:nvPr/>
        </p:nvSpPr>
        <p:spPr>
          <a:xfrm>
            <a:off x="812282" y="489097"/>
            <a:ext cx="10628351" cy="7868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A8C4"/>
                </a:solidFill>
              </a:rPr>
              <a:t>Transforming Legal Cultures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DDD74-5DE7-45CA-BF2D-90BFB405B6FF}"/>
              </a:ext>
            </a:extLst>
          </p:cNvPr>
          <p:cNvSpPr txBox="1"/>
          <p:nvPr/>
        </p:nvSpPr>
        <p:spPr>
          <a:xfrm>
            <a:off x="925034" y="2940695"/>
            <a:ext cx="10458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</a:rPr>
              <a:t>Skillful Use of Sanctions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B0F0"/>
                </a:solidFill>
              </a:rPr>
              <a:t>Advance a Case with Every Event/Decision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</a:rPr>
              <a:t>Event &amp; Trial Date Certainty, Always, ASAP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</a:rPr>
              <a:t>No Adjournments sine die</a:t>
            </a:r>
            <a:endParaRPr lang="en-GB" sz="2400" dirty="0"/>
          </a:p>
        </p:txBody>
      </p:sp>
      <p:pic>
        <p:nvPicPr>
          <p:cNvPr id="1026" name="Picture 2" descr="Preparation is the key to success – Inspirational Leader">
            <a:extLst>
              <a:ext uri="{FF2B5EF4-FFF2-40B4-BE49-F238E27FC236}">
                <a16:creationId xmlns:a16="http://schemas.microsoft.com/office/drawing/2014/main" id="{847320CA-DB52-4C46-BF8E-FC674423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33" y="2996534"/>
            <a:ext cx="2475282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itle 1">
            <a:extLst>
              <a:ext uri="{FF2B5EF4-FFF2-40B4-BE49-F238E27FC236}">
                <a16:creationId xmlns:a16="http://schemas.microsoft.com/office/drawing/2014/main" id="{558514F4-8CE3-4696-ACD0-C33787DA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>
            <a:normAutofit/>
          </a:bodyPr>
          <a:lstStyle/>
          <a:p>
            <a:r>
              <a:rPr lang="en-US" sz="4800" dirty="0"/>
              <a:t>Any Thoughts …</a:t>
            </a:r>
          </a:p>
        </p:txBody>
      </p:sp>
      <p:pic>
        <p:nvPicPr>
          <p:cNvPr id="2050" name="Picture 2" descr="question mark | 3d human with a red question mark | Damián Navas | Flickr">
            <a:extLst>
              <a:ext uri="{FF2B5EF4-FFF2-40B4-BE49-F238E27FC236}">
                <a16:creationId xmlns:a16="http://schemas.microsoft.com/office/drawing/2014/main" id="{58733D95-99ED-48A2-B702-63556770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777" y="812799"/>
            <a:ext cx="5294757" cy="529475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8" name="Text Placeholder 3">
            <a:extLst>
              <a:ext uri="{FF2B5EF4-FFF2-40B4-BE49-F238E27FC236}">
                <a16:creationId xmlns:a16="http://schemas.microsoft.com/office/drawing/2014/main" id="{B292A767-D267-498C-83F7-454004E92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n-US" sz="5400" dirty="0"/>
              <a:t>Any Questions …</a:t>
            </a:r>
          </a:p>
        </p:txBody>
      </p:sp>
    </p:spTree>
    <p:extLst>
      <p:ext uri="{BB962C8B-B14F-4D97-AF65-F5344CB8AC3E}">
        <p14:creationId xmlns:p14="http://schemas.microsoft.com/office/powerpoint/2010/main" val="197722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4F117-ED2E-4853-BA9F-6E02DCAC234B}"/>
              </a:ext>
            </a:extLst>
          </p:cNvPr>
          <p:cNvSpPr/>
          <p:nvPr/>
        </p:nvSpPr>
        <p:spPr>
          <a:xfrm>
            <a:off x="0" y="0"/>
            <a:ext cx="12192000" cy="4438436"/>
          </a:xfrm>
          <a:prstGeom prst="rect">
            <a:avLst/>
          </a:prstGeom>
          <a:solidFill>
            <a:srgbClr val="01A8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239309-608E-410A-9490-69EC589FBE7A}"/>
              </a:ext>
            </a:extLst>
          </p:cNvPr>
          <p:cNvSpPr/>
          <p:nvPr/>
        </p:nvSpPr>
        <p:spPr>
          <a:xfrm>
            <a:off x="0" y="4438436"/>
            <a:ext cx="12192000" cy="2419564"/>
          </a:xfrm>
          <a:prstGeom prst="rect">
            <a:avLst/>
          </a:prstGeom>
          <a:solidFill>
            <a:srgbClr val="FAE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 b="1" dirty="0">
              <a:solidFill>
                <a:schemeClr val="tx1"/>
              </a:solidFill>
              <a:effectLst/>
              <a:latin typeface="Amasis MT Pro Black" panose="020B0604020202020204" pitchFamily="18" charset="0"/>
              <a:cs typeface="AngsanaUPC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0A7FB2-0E46-4C1A-A7BA-0AE48CB7F099}"/>
              </a:ext>
            </a:extLst>
          </p:cNvPr>
          <p:cNvSpPr/>
          <p:nvPr/>
        </p:nvSpPr>
        <p:spPr>
          <a:xfrm>
            <a:off x="506858" y="541961"/>
            <a:ext cx="11199589" cy="5684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161E42-DD9D-4621-9B0D-A6EA287B5573}"/>
              </a:ext>
            </a:extLst>
          </p:cNvPr>
          <p:cNvSpPr txBox="1">
            <a:spLocks/>
          </p:cNvSpPr>
          <p:nvPr/>
        </p:nvSpPr>
        <p:spPr>
          <a:xfrm>
            <a:off x="925034" y="631980"/>
            <a:ext cx="10230646" cy="1430736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5100" b="1" dirty="0"/>
              <a:t>Take Control, Keep Control, Stay in Control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7D79E7-44CA-4551-B01D-36536B1F8800}"/>
              </a:ext>
            </a:extLst>
          </p:cNvPr>
          <p:cNvSpPr txBox="1">
            <a:spLocks/>
          </p:cNvSpPr>
          <p:nvPr/>
        </p:nvSpPr>
        <p:spPr>
          <a:xfrm>
            <a:off x="812282" y="489097"/>
            <a:ext cx="10628351" cy="10062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A8C4"/>
                </a:solidFill>
              </a:rPr>
              <a:t>Transforming Legal Cultures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DDD74-5DE7-45CA-BF2D-90BFB405B6FF}"/>
              </a:ext>
            </a:extLst>
          </p:cNvPr>
          <p:cNvSpPr txBox="1"/>
          <p:nvPr/>
        </p:nvSpPr>
        <p:spPr>
          <a:xfrm>
            <a:off x="812282" y="2499982"/>
            <a:ext cx="10458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B0F0"/>
                </a:solidFill>
              </a:rPr>
              <a:t>Actively Influence Shape, Timing &amp; Events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</a:rPr>
              <a:t>Discuss, Settle Costs from Inception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B0F0"/>
                </a:solidFill>
              </a:rPr>
              <a:t> Be Firm, Flexible, and Fair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</a:rPr>
              <a:t>Involve Parties, People Matter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B0F0"/>
                </a:solidFill>
              </a:rPr>
              <a:t>Respect, Dignity, Equality</a:t>
            </a:r>
            <a:endParaRPr lang="en-GB" sz="2400" dirty="0"/>
          </a:p>
        </p:txBody>
      </p:sp>
      <p:pic>
        <p:nvPicPr>
          <p:cNvPr id="2052" name="Picture 4" descr="Quotes about Take control (178 quotes)">
            <a:extLst>
              <a:ext uri="{FF2B5EF4-FFF2-40B4-BE49-F238E27FC236}">
                <a16:creationId xmlns:a16="http://schemas.microsoft.com/office/drawing/2014/main" id="{D4C1B1C7-5F6D-4553-8DAC-8637FE05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11" y="2603845"/>
            <a:ext cx="3447075" cy="320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Questionmark Pictures, Questionmark Stock Photos &amp;amp; Images | Depositphotos®">
            <a:extLst>
              <a:ext uri="{FF2B5EF4-FFF2-40B4-BE49-F238E27FC236}">
                <a16:creationId xmlns:a16="http://schemas.microsoft.com/office/drawing/2014/main" id="{99D7B8E6-BB96-4819-9601-6051CF95B7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" name="AutoShape 4" descr="Questionmark Pictures, Questionmark Stock Photos &amp;amp; Images | Depositphotos®">
            <a:extLst>
              <a:ext uri="{FF2B5EF4-FFF2-40B4-BE49-F238E27FC236}">
                <a16:creationId xmlns:a16="http://schemas.microsoft.com/office/drawing/2014/main" id="{05F52A95-D454-442C-87EA-8814F5C4CB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" name="AutoShape 6" descr="Questionmark Pictures, Questionmark Stock Photos &amp;amp; Images | Depositphotos®">
            <a:extLst>
              <a:ext uri="{FF2B5EF4-FFF2-40B4-BE49-F238E27FC236}">
                <a16:creationId xmlns:a16="http://schemas.microsoft.com/office/drawing/2014/main" id="{583F94AA-99B4-428B-A699-06B43470C0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3080" name="Picture 8" descr="What&amp;#39;s So Funny? - Stand Up Comedy Clinic">
            <a:extLst>
              <a:ext uri="{FF2B5EF4-FFF2-40B4-BE49-F238E27FC236}">
                <a16:creationId xmlns:a16="http://schemas.microsoft.com/office/drawing/2014/main" id="{0B0A52D8-B3BB-4431-A02F-0E663DB6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69242"/>
            <a:ext cx="3859452" cy="48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4DFA4F6-421F-41D7-9C2E-146DB81D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Any Thoughts …</a:t>
            </a:r>
            <a:endParaRPr lang="LID4096" sz="4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5EB67-6DB5-4559-B13A-DCA7D14ED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Hmmm …</a:t>
            </a:r>
            <a:endParaRPr lang="LID4096" sz="2800" b="1" dirty="0">
              <a:solidFill>
                <a:srgbClr val="0070C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1F0605-AEA0-4D40-9616-77F5F9378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5400" dirty="0"/>
              <a:t>Any Questions …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1295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4F117-ED2E-4853-BA9F-6E02DCAC234B}"/>
              </a:ext>
            </a:extLst>
          </p:cNvPr>
          <p:cNvSpPr/>
          <p:nvPr/>
        </p:nvSpPr>
        <p:spPr>
          <a:xfrm>
            <a:off x="0" y="0"/>
            <a:ext cx="12192000" cy="4438436"/>
          </a:xfrm>
          <a:prstGeom prst="rect">
            <a:avLst/>
          </a:prstGeom>
          <a:solidFill>
            <a:srgbClr val="01A8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239309-608E-410A-9490-69EC589FBE7A}"/>
              </a:ext>
            </a:extLst>
          </p:cNvPr>
          <p:cNvSpPr/>
          <p:nvPr/>
        </p:nvSpPr>
        <p:spPr>
          <a:xfrm>
            <a:off x="0" y="4438436"/>
            <a:ext cx="12192000" cy="2419564"/>
          </a:xfrm>
          <a:prstGeom prst="rect">
            <a:avLst/>
          </a:prstGeom>
          <a:solidFill>
            <a:srgbClr val="FAE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 b="1" dirty="0">
              <a:solidFill>
                <a:schemeClr val="tx1"/>
              </a:solidFill>
              <a:effectLst/>
              <a:latin typeface="Amasis MT Pro Black" panose="020B0604020202020204" pitchFamily="18" charset="0"/>
              <a:cs typeface="AngsanaUPC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0A7FB2-0E46-4C1A-A7BA-0AE48CB7F099}"/>
              </a:ext>
            </a:extLst>
          </p:cNvPr>
          <p:cNvSpPr/>
          <p:nvPr/>
        </p:nvSpPr>
        <p:spPr>
          <a:xfrm>
            <a:off x="496205" y="489097"/>
            <a:ext cx="11199589" cy="56840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161E42-DD9D-4621-9B0D-A6EA287B5573}"/>
              </a:ext>
            </a:extLst>
          </p:cNvPr>
          <p:cNvSpPr txBox="1">
            <a:spLocks/>
          </p:cNvSpPr>
          <p:nvPr/>
        </p:nvSpPr>
        <p:spPr>
          <a:xfrm>
            <a:off x="925034" y="631980"/>
            <a:ext cx="10230646" cy="1430736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5100" b="1" dirty="0"/>
              <a:t>It’s Your Case, Your Court, Your Responsibility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7D79E7-44CA-4551-B01D-36536B1F8800}"/>
              </a:ext>
            </a:extLst>
          </p:cNvPr>
          <p:cNvSpPr txBox="1">
            <a:spLocks/>
          </p:cNvSpPr>
          <p:nvPr/>
        </p:nvSpPr>
        <p:spPr>
          <a:xfrm>
            <a:off x="812282" y="489097"/>
            <a:ext cx="10628351" cy="7868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A8C4"/>
                </a:solidFill>
              </a:rPr>
              <a:t>Transforming Legal Cultures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DDD74-5DE7-45CA-BF2D-90BFB405B6FF}"/>
              </a:ext>
            </a:extLst>
          </p:cNvPr>
          <p:cNvSpPr txBox="1"/>
          <p:nvPr/>
        </p:nvSpPr>
        <p:spPr>
          <a:xfrm>
            <a:off x="812282" y="2594344"/>
            <a:ext cx="10458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</a:rPr>
              <a:t>Identify and narrow Issues Early, Push Settlement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B0F0"/>
                </a:solidFill>
              </a:rPr>
              <a:t>Encourage ADR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</a:rPr>
              <a:t>Set the Shortest Reasonable Timelines Between Events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B0F0"/>
                </a:solidFill>
              </a:rPr>
              <a:t>Zero Tolerance for Delays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</a:rPr>
              <a:t>Adjournments are Anathema</a:t>
            </a:r>
            <a:endParaRPr lang="en-GB" sz="240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15AB336-2B47-4B6C-A6BC-56EB173F9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10" y="2594344"/>
            <a:ext cx="2679405" cy="20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,198 Question Mark Face Illustrations &amp;amp; Clip Art - iStock">
            <a:extLst>
              <a:ext uri="{FF2B5EF4-FFF2-40B4-BE49-F238E27FC236}">
                <a16:creationId xmlns:a16="http://schemas.microsoft.com/office/drawing/2014/main" id="{4F874709-2077-4E33-802B-5D5B95FB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719579"/>
            <a:ext cx="6578082" cy="50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4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9766EF-4DC8-47F4-9874-D659BFE1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299176"/>
            <a:ext cx="3517567" cy="2873231"/>
          </a:xfrm>
        </p:spPr>
        <p:txBody>
          <a:bodyPr anchor="b">
            <a:noAutofit/>
          </a:bodyPr>
          <a:lstStyle/>
          <a:p>
            <a:r>
              <a:rPr lang="en-US" b="1" dirty="0">
                <a:solidFill>
                  <a:srgbClr val="00A4A4"/>
                </a:solidFill>
              </a:rPr>
              <a:t>Transforming The legal Landscape:</a:t>
            </a:r>
            <a:br>
              <a:rPr lang="en-US" b="1" dirty="0">
                <a:solidFill>
                  <a:srgbClr val="00A4A4"/>
                </a:solidFill>
              </a:rPr>
            </a:br>
            <a:r>
              <a:rPr lang="en-US" b="1" dirty="0">
                <a:solidFill>
                  <a:srgbClr val="00A4A4"/>
                </a:solidFill>
              </a:rPr>
              <a:t>You Can Make A Difference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C93CD-76FB-4006-8E49-C92849F6D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80" t="30698" r="1191" b="28526"/>
          <a:stretch/>
        </p:blipFill>
        <p:spPr>
          <a:xfrm>
            <a:off x="5458984" y="1604062"/>
            <a:ext cx="5928344" cy="3712231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0343CA-C1DA-42C1-94A7-11BD0AB5B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endParaRPr lang="en-GB" sz="1700" b="0" i="0" u="none" strike="noStrike" baseline="0" dirty="0"/>
          </a:p>
          <a:p>
            <a:r>
              <a:rPr lang="en-GB" sz="2400" b="0" i="0" u="none" strike="noStrike" baseline="0" dirty="0"/>
              <a:t>These rules will </a:t>
            </a:r>
            <a:r>
              <a:rPr lang="en-US" sz="2400" b="0" i="0" u="none" strike="noStrike" baseline="0" dirty="0"/>
              <a:t>require fundamental changes in the way in which civil proceedings are conducted … </a:t>
            </a:r>
          </a:p>
          <a:p>
            <a:endParaRPr lang="en-US" sz="1700" b="0" i="0" u="none" strike="noStrike" baseline="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8988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E8F5-5E3E-41CC-B568-224C6AFB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321311"/>
            <a:ext cx="3517567" cy="2721739"/>
          </a:xfrm>
        </p:spPr>
        <p:txBody>
          <a:bodyPr anchor="b">
            <a:noAutofit/>
          </a:bodyPr>
          <a:lstStyle/>
          <a:p>
            <a:r>
              <a:rPr lang="en-GB" sz="4800" b="1" dirty="0">
                <a:solidFill>
                  <a:srgbClr val="FAE66B"/>
                </a:solidFill>
              </a:rPr>
              <a:t>Where do we go from here …</a:t>
            </a:r>
            <a:endParaRPr lang="LID4096" sz="4800" b="1" dirty="0">
              <a:solidFill>
                <a:srgbClr val="FAE66B"/>
              </a:solidFill>
            </a:endParaRPr>
          </a:p>
        </p:txBody>
      </p:sp>
      <p:pic>
        <p:nvPicPr>
          <p:cNvPr id="6146" name="Picture 2" descr="387,609 The Way Forward Stock Photos, Pictures &amp;amp; Royalty-Free Images -  iStock">
            <a:extLst>
              <a:ext uri="{FF2B5EF4-FFF2-40B4-BE49-F238E27FC236}">
                <a16:creationId xmlns:a16="http://schemas.microsoft.com/office/drawing/2014/main" id="{0297EDAC-3734-4F4D-9879-79118EB54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1" r="4334" b="2"/>
          <a:stretch/>
        </p:blipFill>
        <p:spPr bwMode="auto">
          <a:xfrm>
            <a:off x="5458984" y="812799"/>
            <a:ext cx="5928344" cy="52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Placeholder 3">
            <a:extLst>
              <a:ext uri="{FF2B5EF4-FFF2-40B4-BE49-F238E27FC236}">
                <a16:creationId xmlns:a16="http://schemas.microsoft.com/office/drawing/2014/main" id="{94743591-AE14-4527-AD64-C41EC8231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 fontScale="92500"/>
          </a:bodyPr>
          <a:lstStyle/>
          <a:p>
            <a:endParaRPr lang="en-US" sz="2000" b="0" i="0" u="none" strike="noStrike" baseline="0" dirty="0"/>
          </a:p>
          <a:p>
            <a:r>
              <a:rPr lang="en-US" sz="2400" b="0" i="0" u="none" strike="noStrike" baseline="0" dirty="0"/>
              <a:t>We believe that these rules will represent a significant step forward in the administration of justice in </a:t>
            </a:r>
            <a:r>
              <a:rPr lang="en-US" sz="2400" dirty="0"/>
              <a:t>the Commonwealth of The Bahamas …</a:t>
            </a:r>
            <a:endParaRPr lang="en-US" sz="2400" b="0" i="0" u="none" strike="noStrike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5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4F117-ED2E-4853-BA9F-6E02DCAC234B}"/>
              </a:ext>
            </a:extLst>
          </p:cNvPr>
          <p:cNvSpPr/>
          <p:nvPr/>
        </p:nvSpPr>
        <p:spPr>
          <a:xfrm>
            <a:off x="0" y="0"/>
            <a:ext cx="12192000" cy="4438436"/>
          </a:xfrm>
          <a:prstGeom prst="rect">
            <a:avLst/>
          </a:prstGeom>
          <a:solidFill>
            <a:srgbClr val="01A8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239309-608E-410A-9490-69EC589FBE7A}"/>
              </a:ext>
            </a:extLst>
          </p:cNvPr>
          <p:cNvSpPr/>
          <p:nvPr/>
        </p:nvSpPr>
        <p:spPr>
          <a:xfrm>
            <a:off x="0" y="4438436"/>
            <a:ext cx="12192000" cy="2419564"/>
          </a:xfrm>
          <a:prstGeom prst="rect">
            <a:avLst/>
          </a:prstGeom>
          <a:solidFill>
            <a:srgbClr val="FAE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 b="1" dirty="0">
              <a:solidFill>
                <a:schemeClr val="tx1"/>
              </a:solidFill>
              <a:effectLst/>
              <a:latin typeface="Amasis MT Pro Black" panose="020B0604020202020204" pitchFamily="18" charset="0"/>
              <a:cs typeface="AngsanaUPC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0A7FB2-0E46-4C1A-A7BA-0AE48CB7F099}"/>
              </a:ext>
            </a:extLst>
          </p:cNvPr>
          <p:cNvSpPr/>
          <p:nvPr/>
        </p:nvSpPr>
        <p:spPr>
          <a:xfrm>
            <a:off x="506858" y="541961"/>
            <a:ext cx="11178283" cy="57740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161E42-DD9D-4621-9B0D-A6EA287B5573}"/>
              </a:ext>
            </a:extLst>
          </p:cNvPr>
          <p:cNvSpPr txBox="1">
            <a:spLocks/>
          </p:cNvSpPr>
          <p:nvPr/>
        </p:nvSpPr>
        <p:spPr>
          <a:xfrm>
            <a:off x="1270570" y="286603"/>
            <a:ext cx="9885109" cy="14507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Objectives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D1D2E41-3721-440E-86AD-E580FAE120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667034"/>
              </p:ext>
            </p:extLst>
          </p:nvPr>
        </p:nvGraphicFramePr>
        <p:xfrm>
          <a:off x="1270571" y="1737360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9323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8417FF-F6C7-406F-859D-C9D7C74EC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78417FF-F6C7-406F-859D-C9D7C74EC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graphicEl>
                                              <a:dgm id="{A78417FF-F6C7-406F-859D-C9D7C74EC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graphicEl>
                                              <a:dgm id="{A78417FF-F6C7-406F-859D-C9D7C74EC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B9CC41-16B5-4512-ADEA-CC2BE322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14B9CC41-16B5-4512-ADEA-CC2BE3224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graphicEl>
                                              <a:dgm id="{14B9CC41-16B5-4512-ADEA-CC2BE322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graphicEl>
                                              <a:dgm id="{14B9CC41-16B5-4512-ADEA-CC2BE322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106EE5-676A-4B09-9911-3A241667B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A1106EE5-676A-4B09-9911-3A241667B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graphicEl>
                                              <a:dgm id="{A1106EE5-676A-4B09-9911-3A241667B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graphicEl>
                                              <a:dgm id="{A1106EE5-676A-4B09-9911-3A241667B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08B7-4A98-4BB9-A8EC-6535F1E1A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849508B7-4A98-4BB9-A8EC-6535F1E1A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graphicEl>
                                              <a:dgm id="{849508B7-4A98-4BB9-A8EC-6535F1E1A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graphicEl>
                                              <a:dgm id="{849508B7-4A98-4BB9-A8EC-6535F1E1A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3FFD5-98C0-4E48-B9A6-B74CAE201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graphicEl>
                                              <a:dgm id="{45A3FFD5-98C0-4E48-B9A6-B74CAE201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graphicEl>
                                              <a:dgm id="{45A3FFD5-98C0-4E48-B9A6-B74CAE201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graphicEl>
                                              <a:dgm id="{45A3FFD5-98C0-4E48-B9A6-B74CAE201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47A42F-6C55-482F-8E0C-2255EAB69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graphicEl>
                                              <a:dgm id="{BA47A42F-6C55-482F-8E0C-2255EAB69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graphicEl>
                                              <a:dgm id="{BA47A42F-6C55-482F-8E0C-2255EAB69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graphicEl>
                                              <a:dgm id="{BA47A42F-6C55-482F-8E0C-2255EAB69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B62D7D-EB69-4983-8356-44626AD9C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6FB62D7D-EB69-4983-8356-44626AD9C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graphicEl>
                                              <a:dgm id="{6FB62D7D-EB69-4983-8356-44626AD9C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graphicEl>
                                              <a:dgm id="{6FB62D7D-EB69-4983-8356-44626AD9C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0D4E8A-0661-4050-96F3-D326E3BCE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graphicEl>
                                              <a:dgm id="{CA0D4E8A-0661-4050-96F3-D326E3BCE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graphicEl>
                                              <a:dgm id="{CA0D4E8A-0661-4050-96F3-D326E3BCE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graphicEl>
                                              <a:dgm id="{CA0D4E8A-0661-4050-96F3-D326E3BCE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DA8C0B-971D-4153-A208-165ADCB2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BEDA8C0B-971D-4153-A208-165ADCB23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graphicEl>
                                              <a:dgm id="{BEDA8C0B-971D-4153-A208-165ADCB2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graphicEl>
                                              <a:dgm id="{BEDA8C0B-971D-4153-A208-165ADCB2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Role Industrial IoT Platforms Play in Driving Transformation">
            <a:extLst>
              <a:ext uri="{FF2B5EF4-FFF2-40B4-BE49-F238E27FC236}">
                <a16:creationId xmlns:a16="http://schemas.microsoft.com/office/drawing/2014/main" id="{B4D0A89A-5EF9-482A-BF7B-8ACA21005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2" b="3708"/>
          <a:stretch/>
        </p:blipFill>
        <p:spPr bwMode="auto">
          <a:xfrm>
            <a:off x="15" y="10"/>
            <a:ext cx="12191985" cy="45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3988526"/>
            <a:ext cx="10113645" cy="1071154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01A8C4"/>
                </a:solidFill>
              </a:rPr>
              <a:t>Transforming Legal Cultures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4999"/>
            <a:ext cx="10113264" cy="98189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3D1"/>
                </a:solidFill>
              </a:rPr>
              <a:t>Understanding How the CPR Changes the System </a:t>
            </a:r>
          </a:p>
          <a:p>
            <a:r>
              <a:rPr lang="en-US" sz="2400" b="1" dirty="0">
                <a:solidFill>
                  <a:srgbClr val="FFF3D1"/>
                </a:solidFill>
              </a:rPr>
              <a:t>What are we moving away from …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Role Industrial IoT Platforms Play in Driving Transformation">
            <a:extLst>
              <a:ext uri="{FF2B5EF4-FFF2-40B4-BE49-F238E27FC236}">
                <a16:creationId xmlns:a16="http://schemas.microsoft.com/office/drawing/2014/main" id="{B4D0A89A-5EF9-482A-BF7B-8ACA21005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2" b="3708"/>
          <a:stretch/>
        </p:blipFill>
        <p:spPr bwMode="auto">
          <a:xfrm>
            <a:off x="0" y="0"/>
            <a:ext cx="12191985" cy="45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3770812"/>
            <a:ext cx="10113645" cy="1210492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01A8C4"/>
                </a:solidFill>
              </a:rPr>
              <a:t>Transforming Legal Cultures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3D1"/>
                </a:solidFill>
              </a:rPr>
              <a:t>Effecting Behavioral Change, Culture Eats Policies and Plans </a:t>
            </a:r>
          </a:p>
          <a:p>
            <a:endParaRPr lang="en-US" b="1" dirty="0">
              <a:solidFill>
                <a:srgbClr val="FFF3D1"/>
              </a:solidFill>
            </a:endParaRPr>
          </a:p>
          <a:p>
            <a:r>
              <a:rPr lang="en-US" b="1" dirty="0">
                <a:solidFill>
                  <a:srgbClr val="FFF3D1"/>
                </a:solidFill>
              </a:rPr>
              <a:t>Reference experience of other jurisdictions…</a:t>
            </a:r>
          </a:p>
        </p:txBody>
      </p:sp>
    </p:spTree>
    <p:extLst>
      <p:ext uri="{BB962C8B-B14F-4D97-AF65-F5344CB8AC3E}">
        <p14:creationId xmlns:p14="http://schemas.microsoft.com/office/powerpoint/2010/main" val="115306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Role Industrial IoT Platforms Play in Driving Transformation">
            <a:extLst>
              <a:ext uri="{FF2B5EF4-FFF2-40B4-BE49-F238E27FC236}">
                <a16:creationId xmlns:a16="http://schemas.microsoft.com/office/drawing/2014/main" id="{B4D0A89A-5EF9-482A-BF7B-8ACA21005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2" b="3708"/>
          <a:stretch/>
        </p:blipFill>
        <p:spPr bwMode="auto">
          <a:xfrm>
            <a:off x="15" y="10"/>
            <a:ext cx="12191985" cy="45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01A8C4"/>
                </a:solidFill>
              </a:rPr>
              <a:t>Transforming Legal Cultures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rgbClr val="FFF3D1"/>
                </a:solidFill>
              </a:rPr>
              <a:t>Systems Matter, Discipline is Essential, Consistency and Leadership Counts …</a:t>
            </a:r>
          </a:p>
        </p:txBody>
      </p:sp>
    </p:spTree>
    <p:extLst>
      <p:ext uri="{BB962C8B-B14F-4D97-AF65-F5344CB8AC3E}">
        <p14:creationId xmlns:p14="http://schemas.microsoft.com/office/powerpoint/2010/main" val="8084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272E30-119E-4A3C-8300-7B66578A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Any Thoughts …</a:t>
            </a:r>
            <a:endParaRPr lang="LID4096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5D2A27-295B-4AE2-B7C3-92A35FC58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5400" dirty="0"/>
              <a:t>Any Questions …</a:t>
            </a:r>
          </a:p>
          <a:p>
            <a:endParaRPr lang="LID4096" dirty="0"/>
          </a:p>
        </p:txBody>
      </p:sp>
      <p:pic>
        <p:nvPicPr>
          <p:cNvPr id="5122" name="Picture 2" descr="Question Mark - Debate Chamber">
            <a:extLst>
              <a:ext uri="{FF2B5EF4-FFF2-40B4-BE49-F238E27FC236}">
                <a16:creationId xmlns:a16="http://schemas.microsoft.com/office/drawing/2014/main" id="{C89DDB8F-FE98-4FD3-B4D3-006FFEFACD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1237060"/>
            <a:ext cx="5927725" cy="44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1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4F117-ED2E-4853-BA9F-6E02DCAC234B}"/>
              </a:ext>
            </a:extLst>
          </p:cNvPr>
          <p:cNvSpPr/>
          <p:nvPr/>
        </p:nvSpPr>
        <p:spPr>
          <a:xfrm>
            <a:off x="0" y="0"/>
            <a:ext cx="12192000" cy="4438436"/>
          </a:xfrm>
          <a:prstGeom prst="rect">
            <a:avLst/>
          </a:prstGeom>
          <a:solidFill>
            <a:srgbClr val="01A8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239309-608E-410A-9490-69EC589FBE7A}"/>
              </a:ext>
            </a:extLst>
          </p:cNvPr>
          <p:cNvSpPr/>
          <p:nvPr/>
        </p:nvSpPr>
        <p:spPr>
          <a:xfrm>
            <a:off x="0" y="4438436"/>
            <a:ext cx="12192000" cy="2419564"/>
          </a:xfrm>
          <a:prstGeom prst="rect">
            <a:avLst/>
          </a:prstGeom>
          <a:solidFill>
            <a:srgbClr val="FAE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 b="1" dirty="0">
              <a:solidFill>
                <a:schemeClr val="tx1"/>
              </a:solidFill>
              <a:effectLst/>
              <a:latin typeface="Amasis MT Pro Black" panose="020B0604020202020204" pitchFamily="18" charset="0"/>
              <a:cs typeface="AngsanaUPC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0A7FB2-0E46-4C1A-A7BA-0AE48CB7F099}"/>
              </a:ext>
            </a:extLst>
          </p:cNvPr>
          <p:cNvSpPr/>
          <p:nvPr/>
        </p:nvSpPr>
        <p:spPr>
          <a:xfrm>
            <a:off x="506858" y="541961"/>
            <a:ext cx="11199589" cy="5433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161E42-DD9D-4621-9B0D-A6EA287B5573}"/>
              </a:ext>
            </a:extLst>
          </p:cNvPr>
          <p:cNvSpPr txBox="1">
            <a:spLocks/>
          </p:cNvSpPr>
          <p:nvPr/>
        </p:nvSpPr>
        <p:spPr>
          <a:xfrm>
            <a:off x="808074" y="631980"/>
            <a:ext cx="10347605" cy="1430736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5100" b="1" dirty="0"/>
              <a:t>The Overriding Objective</a:t>
            </a:r>
          </a:p>
        </p:txBody>
      </p:sp>
      <p:graphicFrame>
        <p:nvGraphicFramePr>
          <p:cNvPr id="10" name="TextBox 4">
            <a:extLst>
              <a:ext uri="{FF2B5EF4-FFF2-40B4-BE49-F238E27FC236}">
                <a16:creationId xmlns:a16="http://schemas.microsoft.com/office/drawing/2014/main" id="{041A1A72-EB6D-41AE-B741-3B61E6E28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640996"/>
              </p:ext>
            </p:extLst>
          </p:nvPr>
        </p:nvGraphicFramePr>
        <p:xfrm>
          <a:off x="808074" y="2169042"/>
          <a:ext cx="10632559" cy="3583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9D7D79E7-44CA-4551-B01D-36536B1F8800}"/>
              </a:ext>
            </a:extLst>
          </p:cNvPr>
          <p:cNvSpPr txBox="1">
            <a:spLocks/>
          </p:cNvSpPr>
          <p:nvPr/>
        </p:nvSpPr>
        <p:spPr>
          <a:xfrm>
            <a:off x="812282" y="489097"/>
            <a:ext cx="10628351" cy="7868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A8C4"/>
                </a:solidFill>
              </a:rPr>
              <a:t>Transforming Legal Cultures</a:t>
            </a:r>
          </a:p>
        </p:txBody>
      </p:sp>
    </p:spTree>
    <p:extLst>
      <p:ext uri="{BB962C8B-B14F-4D97-AF65-F5344CB8AC3E}">
        <p14:creationId xmlns:p14="http://schemas.microsoft.com/office/powerpoint/2010/main" val="21920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8F52E2-6481-4FCA-99F6-FEA9D7BB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A5491A-68F2-4BC8-9DD9-D082A9F2D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2EB385-1FA9-4917-8462-21BBBA3C5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AAD24F-ADDD-4812-9B81-6F9917569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A0D854-6960-44E4-9045-7EE36F071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421D0F-9BB8-4245-B3CA-4BD69BA3B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61164A-58CB-4DF7-B1E4-67AC42D8D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467E37-7148-4ABC-A69A-C6C592FA9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77A604-6F00-4B6D-8DB6-8F5C7E79B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9722A37-D0B9-4364-BCD7-C8CDDB6F0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77E3E2-8642-4A74-A633-0D3C24C5B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029A90-D121-4434-93C3-732AA3044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CA3F91-E780-45C1-B6BA-9646D4161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B1F51A-A66B-44B0-9DC9-9936BE20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FA0FF8-B810-4771-A3C7-B6BD76FF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96FE2CE-B3D3-4ABF-A30B-122B3195E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5B7A36-6A78-483E-BBA1-21B2CEDAF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1FB45B-D57A-4719-8190-AD2800F4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67AE5A-A247-487B-A3EF-663EB7F6C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4DEFDD-9D62-477D-A8E7-AE08F27C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B9FABF-CC43-45A8-96DC-CA32CA168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Sub>
          <a:bldDgm bld="one"/>
        </p:bldSub>
      </p:bldGraphic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Questionmark Pictures, Questionmark Stock Photos &amp;amp; Images | Depositphotos®">
            <a:extLst>
              <a:ext uri="{FF2B5EF4-FFF2-40B4-BE49-F238E27FC236}">
                <a16:creationId xmlns:a16="http://schemas.microsoft.com/office/drawing/2014/main" id="{349B28BA-C3F8-48CF-A30D-D905D3A5A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" name="AutoShape 6" descr="Questionmark Pictures, Questionmark Stock Photos &amp;amp; Images | Depositphotos®">
            <a:extLst>
              <a:ext uri="{FF2B5EF4-FFF2-40B4-BE49-F238E27FC236}">
                <a16:creationId xmlns:a16="http://schemas.microsoft.com/office/drawing/2014/main" id="{83002A0D-CA9A-4B69-A3AC-2AC92B1877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1032" name="Picture 8" descr="Question Mark Turquoise Interrogation Pondering Asking Thinking Stick  Figure Man Person Hand On Chin Contemplation Sign Uncertainty Symbol  Worried Character Icon 3d Render Graphic Isolated On White Stock Photo -  Download Image">
            <a:extLst>
              <a:ext uri="{FF2B5EF4-FFF2-40B4-BE49-F238E27FC236}">
                <a16:creationId xmlns:a16="http://schemas.microsoft.com/office/drawing/2014/main" id="{0E5325FD-B216-4734-9647-5A6FC43D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33" y="1670179"/>
            <a:ext cx="4913621" cy="42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F121C8-9C94-495A-98CA-079D4556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Any Thoughts …</a:t>
            </a:r>
            <a:endParaRPr lang="LID4096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DD8EA5-DD31-42D2-8096-7F4610B5A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16DFCC"/>
                </a:solidFill>
              </a:rPr>
              <a:t>What’s this about …</a:t>
            </a:r>
            <a:endParaRPr lang="LID4096" b="1" dirty="0">
              <a:solidFill>
                <a:srgbClr val="16DFCC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D69773-E9BB-4B11-82F7-8776B27D9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5400" dirty="0"/>
              <a:t>Any Questions …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2257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4F117-ED2E-4853-BA9F-6E02DCAC234B}"/>
              </a:ext>
            </a:extLst>
          </p:cNvPr>
          <p:cNvSpPr/>
          <p:nvPr/>
        </p:nvSpPr>
        <p:spPr>
          <a:xfrm>
            <a:off x="0" y="0"/>
            <a:ext cx="12192000" cy="4438436"/>
          </a:xfrm>
          <a:prstGeom prst="rect">
            <a:avLst/>
          </a:prstGeom>
          <a:solidFill>
            <a:srgbClr val="01A8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239309-608E-410A-9490-69EC589FBE7A}"/>
              </a:ext>
            </a:extLst>
          </p:cNvPr>
          <p:cNvSpPr/>
          <p:nvPr/>
        </p:nvSpPr>
        <p:spPr>
          <a:xfrm>
            <a:off x="0" y="4438436"/>
            <a:ext cx="12192000" cy="2419564"/>
          </a:xfrm>
          <a:prstGeom prst="rect">
            <a:avLst/>
          </a:prstGeom>
          <a:solidFill>
            <a:srgbClr val="FAE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 b="1" dirty="0">
              <a:solidFill>
                <a:schemeClr val="tx1"/>
              </a:solidFill>
              <a:effectLst/>
              <a:latin typeface="Amasis MT Pro Black" panose="020B0604020202020204" pitchFamily="18" charset="0"/>
              <a:cs typeface="AngsanaUPC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0A7FB2-0E46-4C1A-A7BA-0AE48CB7F099}"/>
              </a:ext>
            </a:extLst>
          </p:cNvPr>
          <p:cNvSpPr/>
          <p:nvPr/>
        </p:nvSpPr>
        <p:spPr>
          <a:xfrm>
            <a:off x="506858" y="541961"/>
            <a:ext cx="11199589" cy="5433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161E42-DD9D-4621-9B0D-A6EA287B5573}"/>
              </a:ext>
            </a:extLst>
          </p:cNvPr>
          <p:cNvSpPr txBox="1">
            <a:spLocks/>
          </p:cNvSpPr>
          <p:nvPr/>
        </p:nvSpPr>
        <p:spPr>
          <a:xfrm>
            <a:off x="925034" y="631980"/>
            <a:ext cx="10230646" cy="1430736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5100" b="1" dirty="0"/>
              <a:t>Preparation, Preparation, Preparation …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7D79E7-44CA-4551-B01D-36536B1F8800}"/>
              </a:ext>
            </a:extLst>
          </p:cNvPr>
          <p:cNvSpPr txBox="1">
            <a:spLocks/>
          </p:cNvSpPr>
          <p:nvPr/>
        </p:nvSpPr>
        <p:spPr>
          <a:xfrm>
            <a:off x="812282" y="489097"/>
            <a:ext cx="10628351" cy="7868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1A8C4"/>
                </a:solidFill>
              </a:rPr>
              <a:t>Transforming Legal Cultures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DDD74-5DE7-45CA-BF2D-90BFB405B6FF}"/>
              </a:ext>
            </a:extLst>
          </p:cNvPr>
          <p:cNvSpPr txBox="1"/>
          <p:nvPr/>
        </p:nvSpPr>
        <p:spPr>
          <a:xfrm>
            <a:off x="812282" y="2339587"/>
            <a:ext cx="10458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</a:rPr>
              <a:t> Front-End Loading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B0F0"/>
                </a:solidFill>
              </a:rPr>
              <a:t>Address, Narrow, Resolve Issues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</a:rPr>
              <a:t>Explore and Encourage Settlement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B0F0"/>
                </a:solidFill>
              </a:rPr>
              <a:t> Maximize Early disclosure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B0F0"/>
                </a:solidFill>
              </a:rPr>
              <a:t>(Pre-action Protocol PD?)</a:t>
            </a:r>
          </a:p>
          <a:p>
            <a:endParaRPr lang="en-GB" sz="2400" dirty="0"/>
          </a:p>
        </p:txBody>
      </p:sp>
      <p:pic>
        <p:nvPicPr>
          <p:cNvPr id="1026" name="Picture 2" descr="Preparation is the key to success – Inspirational Leader">
            <a:extLst>
              <a:ext uri="{FF2B5EF4-FFF2-40B4-BE49-F238E27FC236}">
                <a16:creationId xmlns:a16="http://schemas.microsoft.com/office/drawing/2014/main" id="{847320CA-DB52-4C46-BF8E-FC674423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57" y="2945154"/>
            <a:ext cx="2475282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uild="p"/>
      <p:bldP spid="5" grpId="0" build="p"/>
    </p:bld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{F63BB10D-9B23-42BE-B256-B9626E758D33}tf56160789_win32</Template>
  <TotalTime>662</TotalTime>
  <Words>547</Words>
  <Application>Microsoft Office PowerPoint</Application>
  <PresentationFormat>Widescreen</PresentationFormat>
  <Paragraphs>115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Amasis MT Pro Black</vt:lpstr>
      <vt:lpstr>AngsanaUPC</vt:lpstr>
      <vt:lpstr>Bookman Old Style</vt:lpstr>
      <vt:lpstr>Calibri</vt:lpstr>
      <vt:lpstr>Franklin Gothic Book</vt:lpstr>
      <vt:lpstr>Wingdings</vt:lpstr>
      <vt:lpstr>1_RetrospectVTI</vt:lpstr>
      <vt:lpstr>PowerPoint Presentation</vt:lpstr>
      <vt:lpstr>PowerPoint Presentation</vt:lpstr>
      <vt:lpstr>Transforming Legal Cultures</vt:lpstr>
      <vt:lpstr>Transforming Legal Cultures</vt:lpstr>
      <vt:lpstr>Transforming Legal Cultures</vt:lpstr>
      <vt:lpstr>Any Thoughts …</vt:lpstr>
      <vt:lpstr>PowerPoint Presentation</vt:lpstr>
      <vt:lpstr>Any Thoughts …</vt:lpstr>
      <vt:lpstr>PowerPoint Presentation</vt:lpstr>
      <vt:lpstr>PowerPoint Presentation</vt:lpstr>
      <vt:lpstr>Any Thoughts …</vt:lpstr>
      <vt:lpstr>PowerPoint Presentation</vt:lpstr>
      <vt:lpstr>Any Thoughts …</vt:lpstr>
      <vt:lpstr>PowerPoint Presentation</vt:lpstr>
      <vt:lpstr>PowerPoint Presentation</vt:lpstr>
      <vt:lpstr>Transforming The legal Landscape: You Can Make A Difference</vt:lpstr>
      <vt:lpstr>Where do we go from here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GAPS</dc:title>
  <dc:creator>Hon. Mr. Justice Jamadar</dc:creator>
  <cp:lastModifiedBy>Laurissa Pena</cp:lastModifiedBy>
  <cp:revision>15</cp:revision>
  <dcterms:created xsi:type="dcterms:W3CDTF">2021-11-10T09:54:03Z</dcterms:created>
  <dcterms:modified xsi:type="dcterms:W3CDTF">2022-02-21T12:45:07Z</dcterms:modified>
</cp:coreProperties>
</file>